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6"/>
  </p:notesMasterIdLst>
  <p:sldIdLst>
    <p:sldId id="256" r:id="rId2"/>
    <p:sldId id="269" r:id="rId3"/>
    <p:sldId id="257" r:id="rId4"/>
    <p:sldId id="267" r:id="rId5"/>
    <p:sldId id="268" r:id="rId6"/>
    <p:sldId id="258" r:id="rId7"/>
    <p:sldId id="259" r:id="rId8"/>
    <p:sldId id="260" r:id="rId9"/>
    <p:sldId id="261" r:id="rId10"/>
    <p:sldId id="262" r:id="rId11"/>
    <p:sldId id="263" r:id="rId12"/>
    <p:sldId id="265" r:id="rId13"/>
    <p:sldId id="264" r:id="rId14"/>
    <p:sldId id="270"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8"/>
    <p:restoredTop sz="84379"/>
  </p:normalViewPr>
  <p:slideViewPr>
    <p:cSldViewPr>
      <p:cViewPr varScale="1">
        <p:scale>
          <a:sx n="114" d="100"/>
          <a:sy n="114" d="100"/>
        </p:scale>
        <p:origin x="1088" y="176"/>
      </p:cViewPr>
      <p:guideLst/>
    </p:cSldViewPr>
  </p:slideViewPr>
  <p:notesTextViewPr>
    <p:cViewPr>
      <p:scale>
        <a:sx n="1" d="1"/>
        <a:sy n="1" d="1"/>
      </p:scale>
      <p:origin x="0" y="0"/>
    </p:cViewPr>
  </p:notesTextViewPr>
  <p:notesViewPr>
    <p:cSldViewPr>
      <p:cViewPr varScale="1">
        <p:scale>
          <a:sx n="103" d="100"/>
          <a:sy n="103" d="100"/>
        </p:scale>
        <p:origin x="2984"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BBCB94-5BB1-F440-9294-94B58D6AB28D}" type="datetimeFigureOut">
              <a:rPr lang="en-US" smtClean="0"/>
              <a:t>8/2/20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98C673-D87B-FD44-A24D-A1784D509BBB}" type="slidenum">
              <a:rPr lang="en-US" smtClean="0"/>
              <a:t>‹#›</a:t>
            </a:fld>
            <a:endParaRPr lang="en-US" dirty="0"/>
          </a:p>
        </p:txBody>
      </p:sp>
    </p:spTree>
    <p:extLst>
      <p:ext uri="{BB962C8B-B14F-4D97-AF65-F5344CB8AC3E}">
        <p14:creationId xmlns:p14="http://schemas.microsoft.com/office/powerpoint/2010/main" val="2744861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PE Instructor can Virtually Proctor PE Class Final Exams at the end of a Zoom videoconference.</a:t>
            </a:r>
          </a:p>
        </p:txBody>
      </p:sp>
      <p:sp>
        <p:nvSpPr>
          <p:cNvPr id="4" name="Slide Number Placeholder 3"/>
          <p:cNvSpPr>
            <a:spLocks noGrp="1"/>
          </p:cNvSpPr>
          <p:nvPr>
            <p:ph type="sldNum" sz="quarter" idx="5"/>
          </p:nvPr>
        </p:nvSpPr>
        <p:spPr/>
        <p:txBody>
          <a:bodyPr/>
          <a:lstStyle/>
          <a:p>
            <a:fld id="{EA98C673-D87B-FD44-A24D-A1784D509BBB}" type="slidenum">
              <a:rPr lang="en-US" smtClean="0"/>
              <a:t>1</a:t>
            </a:fld>
            <a:endParaRPr lang="en-US" dirty="0"/>
          </a:p>
        </p:txBody>
      </p:sp>
    </p:spTree>
    <p:extLst>
      <p:ext uri="{BB962C8B-B14F-4D97-AF65-F5344CB8AC3E}">
        <p14:creationId xmlns:p14="http://schemas.microsoft.com/office/powerpoint/2010/main" val="32433504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“Virtual Proctor” which can be used immediately after the last session. It allows the student to take the exam immediately after the last session. It allows the instructor to “virtually” hand the exam out directly to each student and to be seeing them on the Gallery screen as they would a classroom with everyone sitting in the same room.</a:t>
            </a:r>
          </a:p>
        </p:txBody>
      </p:sp>
      <p:sp>
        <p:nvSpPr>
          <p:cNvPr id="4" name="Slide Number Placeholder 3"/>
          <p:cNvSpPr>
            <a:spLocks noGrp="1"/>
          </p:cNvSpPr>
          <p:nvPr>
            <p:ph type="sldNum" sz="quarter" idx="5"/>
          </p:nvPr>
        </p:nvSpPr>
        <p:spPr/>
        <p:txBody>
          <a:bodyPr/>
          <a:lstStyle/>
          <a:p>
            <a:fld id="{EA98C673-D87B-FD44-A24D-A1784D509BBB}" type="slidenum">
              <a:rPr lang="en-US" smtClean="0"/>
              <a:t>12</a:t>
            </a:fld>
            <a:endParaRPr lang="en-US" dirty="0"/>
          </a:p>
        </p:txBody>
      </p:sp>
    </p:spTree>
    <p:extLst>
      <p:ext uri="{BB962C8B-B14F-4D97-AF65-F5344CB8AC3E}">
        <p14:creationId xmlns:p14="http://schemas.microsoft.com/office/powerpoint/2010/main" val="3499450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let me know if there are any aspects of this training about which you would like to </a:t>
            </a:r>
            <a:r>
              <a:rPr lang="en-US"/>
              <a:t>learn more.</a:t>
            </a:r>
            <a:endParaRPr lang="en-US" dirty="0"/>
          </a:p>
        </p:txBody>
      </p:sp>
      <p:sp>
        <p:nvSpPr>
          <p:cNvPr id="4" name="Slide Number Placeholder 3"/>
          <p:cNvSpPr>
            <a:spLocks noGrp="1"/>
          </p:cNvSpPr>
          <p:nvPr>
            <p:ph type="sldNum" sz="quarter" idx="5"/>
          </p:nvPr>
        </p:nvSpPr>
        <p:spPr/>
        <p:txBody>
          <a:bodyPr/>
          <a:lstStyle/>
          <a:p>
            <a:fld id="{FA9B8383-59BB-3D43-85DE-B83F75D9C92F}" type="slidenum">
              <a:rPr lang="en-US" smtClean="0"/>
              <a:t>14</a:t>
            </a:fld>
            <a:endParaRPr lang="en-US" dirty="0"/>
          </a:p>
        </p:txBody>
      </p:sp>
    </p:spTree>
    <p:extLst>
      <p:ext uri="{BB962C8B-B14F-4D97-AF65-F5344CB8AC3E}">
        <p14:creationId xmlns:p14="http://schemas.microsoft.com/office/powerpoint/2010/main" val="2683528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a:t>The instructor can “virtually proctor” the students while they take the test while still in the videoconference using Gallery View</a:t>
            </a:r>
          </a:p>
          <a:p>
            <a:endParaRPr lang="en-US"/>
          </a:p>
        </p:txBody>
      </p:sp>
      <p:sp>
        <p:nvSpPr>
          <p:cNvPr id="4" name="Slide Number Placeholder 3"/>
          <p:cNvSpPr>
            <a:spLocks noGrp="1"/>
          </p:cNvSpPr>
          <p:nvPr>
            <p:ph type="sldNum" sz="quarter" idx="5"/>
          </p:nvPr>
        </p:nvSpPr>
        <p:spPr/>
        <p:txBody>
          <a:bodyPr/>
          <a:lstStyle/>
          <a:p>
            <a:fld id="{EA98C673-D87B-FD44-A24D-A1784D509BBB}" type="slidenum">
              <a:rPr lang="en-US" smtClean="0"/>
              <a:t>2</a:t>
            </a:fld>
            <a:endParaRPr lang="en-US" dirty="0"/>
          </a:p>
        </p:txBody>
      </p:sp>
    </p:spTree>
    <p:extLst>
      <p:ext uri="{BB962C8B-B14F-4D97-AF65-F5344CB8AC3E}">
        <p14:creationId xmlns:p14="http://schemas.microsoft.com/office/powerpoint/2010/main" val="1497446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Reference: E- Directorate What’s New…Using Google Forms for the Online ABS Final Examination – Gregory Fonzeno</a:t>
            </a:r>
          </a:p>
          <a:p>
            <a:r>
              <a:rPr lang="en-US" dirty="0"/>
              <a:t>. Gregory.Fonzeno@cgauxnet.us </a:t>
            </a:r>
          </a:p>
        </p:txBody>
      </p:sp>
      <p:sp>
        <p:nvSpPr>
          <p:cNvPr id="4" name="Slide Number Placeholder 3"/>
          <p:cNvSpPr>
            <a:spLocks noGrp="1"/>
          </p:cNvSpPr>
          <p:nvPr>
            <p:ph type="sldNum" sz="quarter" idx="5"/>
          </p:nvPr>
        </p:nvSpPr>
        <p:spPr/>
        <p:txBody>
          <a:bodyPr/>
          <a:lstStyle/>
          <a:p>
            <a:fld id="{EA98C673-D87B-FD44-A24D-A1784D509BBB}" type="slidenum">
              <a:rPr lang="en-US" smtClean="0"/>
              <a:t>3</a:t>
            </a:fld>
            <a:endParaRPr lang="en-US" dirty="0"/>
          </a:p>
        </p:txBody>
      </p:sp>
    </p:spTree>
    <p:extLst>
      <p:ext uri="{BB962C8B-B14F-4D97-AF65-F5344CB8AC3E}">
        <p14:creationId xmlns:p14="http://schemas.microsoft.com/office/powerpoint/2010/main" val="2666504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Open Zoom Chat and select File…follow prompts to Connect to your Google Drive</a:t>
            </a:r>
          </a:p>
        </p:txBody>
      </p:sp>
      <p:sp>
        <p:nvSpPr>
          <p:cNvPr id="4" name="Slide Number Placeholder 3"/>
          <p:cNvSpPr>
            <a:spLocks noGrp="1"/>
          </p:cNvSpPr>
          <p:nvPr>
            <p:ph type="sldNum" sz="quarter" idx="5"/>
          </p:nvPr>
        </p:nvSpPr>
        <p:spPr/>
        <p:txBody>
          <a:bodyPr/>
          <a:lstStyle/>
          <a:p>
            <a:fld id="{EA98C673-D87B-FD44-A24D-A1784D509BBB}" type="slidenum">
              <a:rPr lang="en-US" smtClean="0"/>
              <a:t>6</a:t>
            </a:fld>
            <a:endParaRPr lang="en-US" dirty="0"/>
          </a:p>
        </p:txBody>
      </p:sp>
    </p:spTree>
    <p:extLst>
      <p:ext uri="{BB962C8B-B14F-4D97-AF65-F5344CB8AC3E}">
        <p14:creationId xmlns:p14="http://schemas.microsoft.com/office/powerpoint/2010/main" val="1179383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Authorize Google Drive and Zoom to interact…locate the Exam on your Google Drive.</a:t>
            </a:r>
          </a:p>
        </p:txBody>
      </p:sp>
      <p:sp>
        <p:nvSpPr>
          <p:cNvPr id="4" name="Slide Number Placeholder 3"/>
          <p:cNvSpPr>
            <a:spLocks noGrp="1"/>
          </p:cNvSpPr>
          <p:nvPr>
            <p:ph type="sldNum" sz="quarter" idx="5"/>
          </p:nvPr>
        </p:nvSpPr>
        <p:spPr/>
        <p:txBody>
          <a:bodyPr/>
          <a:lstStyle/>
          <a:p>
            <a:fld id="{EA98C673-D87B-FD44-A24D-A1784D509BBB}" type="slidenum">
              <a:rPr lang="en-US" smtClean="0"/>
              <a:t>7</a:t>
            </a:fld>
            <a:endParaRPr lang="en-US" dirty="0"/>
          </a:p>
        </p:txBody>
      </p:sp>
    </p:spTree>
    <p:extLst>
      <p:ext uri="{BB962C8B-B14F-4D97-AF65-F5344CB8AC3E}">
        <p14:creationId xmlns:p14="http://schemas.microsoft.com/office/powerpoint/2010/main" val="432697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Select Anyone with Link and Allow Sharing File in Chat…</a:t>
            </a:r>
          </a:p>
        </p:txBody>
      </p:sp>
      <p:sp>
        <p:nvSpPr>
          <p:cNvPr id="4" name="Slide Number Placeholder 3"/>
          <p:cNvSpPr>
            <a:spLocks noGrp="1"/>
          </p:cNvSpPr>
          <p:nvPr>
            <p:ph type="sldNum" sz="quarter" idx="5"/>
          </p:nvPr>
        </p:nvSpPr>
        <p:spPr/>
        <p:txBody>
          <a:bodyPr/>
          <a:lstStyle/>
          <a:p>
            <a:fld id="{EA98C673-D87B-FD44-A24D-A1784D509BBB}" type="slidenum">
              <a:rPr lang="en-US" smtClean="0"/>
              <a:t>8</a:t>
            </a:fld>
            <a:endParaRPr lang="en-US" dirty="0"/>
          </a:p>
        </p:txBody>
      </p:sp>
    </p:spTree>
    <p:extLst>
      <p:ext uri="{BB962C8B-B14F-4D97-AF65-F5344CB8AC3E}">
        <p14:creationId xmlns:p14="http://schemas.microsoft.com/office/powerpoint/2010/main" val="3602013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Exam 2020 or whatever you renamed it…and go to the Link copied. Paste this link in your browser to preview. Copy Link and paste in your Chat to Everyone…</a:t>
            </a:r>
          </a:p>
        </p:txBody>
      </p:sp>
      <p:sp>
        <p:nvSpPr>
          <p:cNvPr id="4" name="Slide Number Placeholder 3"/>
          <p:cNvSpPr>
            <a:spLocks noGrp="1"/>
          </p:cNvSpPr>
          <p:nvPr>
            <p:ph type="sldNum" sz="quarter" idx="5"/>
          </p:nvPr>
        </p:nvSpPr>
        <p:spPr/>
        <p:txBody>
          <a:bodyPr/>
          <a:lstStyle/>
          <a:p>
            <a:fld id="{EA98C673-D87B-FD44-A24D-A1784D509BBB}" type="slidenum">
              <a:rPr lang="en-US" smtClean="0"/>
              <a:t>9</a:t>
            </a:fld>
            <a:endParaRPr lang="en-US" dirty="0"/>
          </a:p>
        </p:txBody>
      </p:sp>
    </p:spTree>
    <p:extLst>
      <p:ext uri="{BB962C8B-B14F-4D97-AF65-F5344CB8AC3E}">
        <p14:creationId xmlns:p14="http://schemas.microsoft.com/office/powerpoint/2010/main" val="3903584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Copy the link and paste in your Zoom Chat to Everyone…this will give the link to all your students in the class. They will see the message you previously prepared on the Exam.</a:t>
            </a:r>
          </a:p>
          <a:p>
            <a:r>
              <a:rPr lang="en-US" dirty="0"/>
              <a:t>(If a student had to leave early, you can copy the link and send it to them by email.)</a:t>
            </a:r>
          </a:p>
        </p:txBody>
      </p:sp>
      <p:sp>
        <p:nvSpPr>
          <p:cNvPr id="4" name="Slide Number Placeholder 3"/>
          <p:cNvSpPr>
            <a:spLocks noGrp="1"/>
          </p:cNvSpPr>
          <p:nvPr>
            <p:ph type="sldNum" sz="quarter" idx="5"/>
          </p:nvPr>
        </p:nvSpPr>
        <p:spPr/>
        <p:txBody>
          <a:bodyPr/>
          <a:lstStyle/>
          <a:p>
            <a:fld id="{EA98C673-D87B-FD44-A24D-A1784D509BBB}" type="slidenum">
              <a:rPr lang="en-US" smtClean="0"/>
              <a:t>10</a:t>
            </a:fld>
            <a:endParaRPr lang="en-US" dirty="0"/>
          </a:p>
        </p:txBody>
      </p:sp>
    </p:spTree>
    <p:extLst>
      <p:ext uri="{BB962C8B-B14F-4D97-AF65-F5344CB8AC3E}">
        <p14:creationId xmlns:p14="http://schemas.microsoft.com/office/powerpoint/2010/main" val="14561066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Fill Out Form and then on the hyperlink…and the student can take the Exam. At they end they click submit.</a:t>
            </a:r>
          </a:p>
        </p:txBody>
      </p:sp>
      <p:sp>
        <p:nvSpPr>
          <p:cNvPr id="4" name="Slide Number Placeholder 3"/>
          <p:cNvSpPr>
            <a:spLocks noGrp="1"/>
          </p:cNvSpPr>
          <p:nvPr>
            <p:ph type="sldNum" sz="quarter" idx="5"/>
          </p:nvPr>
        </p:nvSpPr>
        <p:spPr/>
        <p:txBody>
          <a:bodyPr/>
          <a:lstStyle/>
          <a:p>
            <a:fld id="{EA98C673-D87B-FD44-A24D-A1784D509BBB}" type="slidenum">
              <a:rPr lang="en-US" smtClean="0"/>
              <a:t>11</a:t>
            </a:fld>
            <a:endParaRPr lang="en-US" dirty="0"/>
          </a:p>
        </p:txBody>
      </p:sp>
    </p:spTree>
    <p:extLst>
      <p:ext uri="{BB962C8B-B14F-4D97-AF65-F5344CB8AC3E}">
        <p14:creationId xmlns:p14="http://schemas.microsoft.com/office/powerpoint/2010/main" val="21553889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BAD47A9-8848-4279-8DE0-70F8FACEE60E}"/>
              </a:ext>
            </a:extLst>
          </p:cNvPr>
          <p:cNvSpPr>
            <a:spLocks noGrp="1" noChangeArrowheads="1"/>
          </p:cNvSpPr>
          <p:nvPr>
            <p:ph type="ctrTitle"/>
          </p:nvPr>
        </p:nvSpPr>
        <p:spPr>
          <a:xfrm>
            <a:off x="1371600" y="2130425"/>
            <a:ext cx="7086600" cy="1470025"/>
          </a:xfrm>
        </p:spPr>
        <p:txBody>
          <a:bodyPr/>
          <a:lstStyle>
            <a:lvl1pPr>
              <a:defRPr b="0"/>
            </a:lvl1pPr>
          </a:lstStyle>
          <a:p>
            <a:pPr lvl="0"/>
            <a:r>
              <a:rPr lang="en-US" altLang="en-US" noProof="0" dirty="0"/>
              <a:t>Click to edit Master title style</a:t>
            </a:r>
          </a:p>
        </p:txBody>
      </p:sp>
      <p:sp>
        <p:nvSpPr>
          <p:cNvPr id="7171" name="Rectangle 3">
            <a:extLst>
              <a:ext uri="{FF2B5EF4-FFF2-40B4-BE49-F238E27FC236}">
                <a16:creationId xmlns:a16="http://schemas.microsoft.com/office/drawing/2014/main" id="{B1127ED9-123A-49D7-992E-0CA69319DDAE}"/>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7172" name="Rectangle 4">
            <a:extLst>
              <a:ext uri="{FF2B5EF4-FFF2-40B4-BE49-F238E27FC236}">
                <a16:creationId xmlns:a16="http://schemas.microsoft.com/office/drawing/2014/main" id="{42E198D1-F67A-48FA-8166-5936A84AC627}"/>
              </a:ext>
            </a:extLst>
          </p:cNvPr>
          <p:cNvSpPr>
            <a:spLocks noGrp="1" noChangeArrowheads="1"/>
          </p:cNvSpPr>
          <p:nvPr>
            <p:ph type="dt" sz="half" idx="2"/>
          </p:nvPr>
        </p:nvSpPr>
        <p:spPr>
          <a:xfrm>
            <a:off x="457200" y="6245225"/>
            <a:ext cx="2133600" cy="476250"/>
          </a:xfrm>
        </p:spPr>
        <p:txBody>
          <a:bodyPr/>
          <a:lstStyle>
            <a:lvl1pPr>
              <a:defRPr/>
            </a:lvl1pPr>
          </a:lstStyle>
          <a:p>
            <a:endParaRPr lang="en-US" altLang="en-US" dirty="0"/>
          </a:p>
        </p:txBody>
      </p:sp>
      <p:sp>
        <p:nvSpPr>
          <p:cNvPr id="7173" name="Rectangle 5">
            <a:extLst>
              <a:ext uri="{FF2B5EF4-FFF2-40B4-BE49-F238E27FC236}">
                <a16:creationId xmlns:a16="http://schemas.microsoft.com/office/drawing/2014/main" id="{BFABB2ED-8B71-4184-833C-C08DD2CB502F}"/>
              </a:ext>
            </a:extLst>
          </p:cNvPr>
          <p:cNvSpPr>
            <a:spLocks noGrp="1" noChangeArrowheads="1"/>
          </p:cNvSpPr>
          <p:nvPr>
            <p:ph type="ftr" sz="quarter" idx="3"/>
          </p:nvPr>
        </p:nvSpPr>
        <p:spPr>
          <a:xfrm>
            <a:off x="3124200" y="6245225"/>
            <a:ext cx="2895600" cy="476250"/>
          </a:xfrm>
        </p:spPr>
        <p:txBody>
          <a:bodyPr/>
          <a:lstStyle>
            <a:lvl1pPr>
              <a:defRPr/>
            </a:lvl1pPr>
          </a:lstStyle>
          <a:p>
            <a:endParaRPr lang="en-US" altLang="en-US" dirty="0"/>
          </a:p>
        </p:txBody>
      </p:sp>
      <p:sp>
        <p:nvSpPr>
          <p:cNvPr id="7174" name="Rectangle 6">
            <a:extLst>
              <a:ext uri="{FF2B5EF4-FFF2-40B4-BE49-F238E27FC236}">
                <a16:creationId xmlns:a16="http://schemas.microsoft.com/office/drawing/2014/main" id="{38D74AA6-BB98-4E81-9E66-52C67A28D18F}"/>
              </a:ext>
            </a:extLst>
          </p:cNvPr>
          <p:cNvSpPr>
            <a:spLocks noGrp="1" noChangeArrowheads="1"/>
          </p:cNvSpPr>
          <p:nvPr>
            <p:ph type="sldNum" sz="quarter" idx="4"/>
          </p:nvPr>
        </p:nvSpPr>
        <p:spPr>
          <a:xfrm>
            <a:off x="6553200" y="6245225"/>
            <a:ext cx="2133600" cy="476250"/>
          </a:xfrm>
        </p:spPr>
        <p:txBody>
          <a:bodyPr/>
          <a:lstStyle>
            <a:lvl1pPr>
              <a:defRPr/>
            </a:lvl1pPr>
          </a:lstStyle>
          <a:p>
            <a:fld id="{3D569AC3-699C-40DE-817A-BB01E20799F7}" type="slidenum">
              <a:rPr lang="en-US" altLang="en-US"/>
              <a:pPr/>
              <a:t>‹#›</a:t>
            </a:fld>
            <a:endParaRPr lang="en-US" altLang="en-US" dirty="0"/>
          </a:p>
        </p:txBody>
      </p:sp>
      <p:pic>
        <p:nvPicPr>
          <p:cNvPr id="7175" name="Picture 7" descr="01 aux logo 3d copy">
            <a:extLst>
              <a:ext uri="{FF2B5EF4-FFF2-40B4-BE49-F238E27FC236}">
                <a16:creationId xmlns:a16="http://schemas.microsoft.com/office/drawing/2014/main" id="{B6D94529-85E1-49B7-9ECD-E164F61112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800"/>
            <a:ext cx="981075" cy="1028700"/>
          </a:xfrm>
          <a:prstGeom prst="rect">
            <a:avLst/>
          </a:prstGeom>
          <a:noFill/>
          <a:extLst>
            <a:ext uri="{909E8E84-426E-40DD-AFC4-6F175D3DCCD1}">
              <a14:hiddenFill xmlns:a14="http://schemas.microsoft.com/office/drawing/2010/main">
                <a:solidFill>
                  <a:srgbClr val="FFFFFF"/>
                </a:solidFill>
              </a14:hiddenFill>
            </a:ext>
          </a:extLst>
        </p:spPr>
      </p:pic>
      <p:pic>
        <p:nvPicPr>
          <p:cNvPr id="7176" name="Picture 8" descr="homeland logo tipped copy">
            <a:extLst>
              <a:ext uri="{FF2B5EF4-FFF2-40B4-BE49-F238E27FC236}">
                <a16:creationId xmlns:a16="http://schemas.microsoft.com/office/drawing/2014/main" id="{F39A9A87-EEAB-4BDC-9BCA-7F2E2BEC4B2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5867400"/>
            <a:ext cx="769938" cy="787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D27DC-EC9D-4768-B2CC-A06621EC251F}"/>
              </a:ext>
            </a:extLst>
          </p:cNvPr>
          <p:cNvSpPr>
            <a:spLocks noGrp="1"/>
          </p:cNvSpPr>
          <p:nvPr>
            <p:ph type="title"/>
          </p:nvPr>
        </p:nvSpPr>
        <p:spPr>
          <a:xfrm>
            <a:off x="1676400" y="609600"/>
            <a:ext cx="6781800" cy="1143000"/>
          </a:xfrm>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967C5456-133C-4036-B958-D4134787F1D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DADA9C-447E-45EA-8E54-56CF00506B9A}"/>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0B5F7B43-E111-4535-97FC-ACDFC0948D69}"/>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9665501B-22BC-4406-9D93-462FED997A1A}"/>
              </a:ext>
            </a:extLst>
          </p:cNvPr>
          <p:cNvSpPr>
            <a:spLocks noGrp="1"/>
          </p:cNvSpPr>
          <p:nvPr>
            <p:ph type="sldNum" sz="quarter" idx="12"/>
          </p:nvPr>
        </p:nvSpPr>
        <p:spPr/>
        <p:txBody>
          <a:bodyPr/>
          <a:lstStyle>
            <a:lvl1pPr>
              <a:defRPr/>
            </a:lvl1pPr>
          </a:lstStyle>
          <a:p>
            <a:fld id="{65E1D2A8-66E7-4B27-A404-362B0CF6EBC4}" type="slidenum">
              <a:rPr lang="en-US" altLang="en-US"/>
              <a:pPr/>
              <a:t>‹#›</a:t>
            </a:fld>
            <a:endParaRPr lang="en-US" altLang="en-US" dirty="0"/>
          </a:p>
        </p:txBody>
      </p:sp>
    </p:spTree>
    <p:extLst>
      <p:ext uri="{BB962C8B-B14F-4D97-AF65-F5344CB8AC3E}">
        <p14:creationId xmlns:p14="http://schemas.microsoft.com/office/powerpoint/2010/main" val="93923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745536-C8F2-4058-AC8F-DE77D4E24E17}"/>
              </a:ext>
            </a:extLst>
          </p:cNvPr>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106BA3E-9916-4240-8DAF-E16165145A64}"/>
              </a:ext>
            </a:extLst>
          </p:cNvPr>
          <p:cNvSpPr>
            <a:spLocks noGrp="1"/>
          </p:cNvSpPr>
          <p:nvPr>
            <p:ph type="body" orient="vert" idx="1"/>
          </p:nvPr>
        </p:nvSpPr>
        <p:spPr>
          <a:xfrm>
            <a:off x="685800" y="609600"/>
            <a:ext cx="56769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401A9C-B4E1-4C30-8CD1-1A1A9A9D68C8}"/>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8B537FD5-7C89-4206-8019-DD4A6B6C300D}"/>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51B73FBC-0DBD-4D39-BF25-FC93A2032CE9}"/>
              </a:ext>
            </a:extLst>
          </p:cNvPr>
          <p:cNvSpPr>
            <a:spLocks noGrp="1"/>
          </p:cNvSpPr>
          <p:nvPr>
            <p:ph type="sldNum" sz="quarter" idx="12"/>
          </p:nvPr>
        </p:nvSpPr>
        <p:spPr/>
        <p:txBody>
          <a:bodyPr/>
          <a:lstStyle>
            <a:lvl1pPr>
              <a:defRPr/>
            </a:lvl1pPr>
          </a:lstStyle>
          <a:p>
            <a:fld id="{5E261ACA-ECF2-4F51-A838-5E9F5BA5ACBC}" type="slidenum">
              <a:rPr lang="en-US" altLang="en-US"/>
              <a:pPr/>
              <a:t>‹#›</a:t>
            </a:fld>
            <a:endParaRPr lang="en-US" altLang="en-US" dirty="0"/>
          </a:p>
        </p:txBody>
      </p:sp>
    </p:spTree>
    <p:extLst>
      <p:ext uri="{BB962C8B-B14F-4D97-AF65-F5344CB8AC3E}">
        <p14:creationId xmlns:p14="http://schemas.microsoft.com/office/powerpoint/2010/main" val="305414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7551E-E905-4E6C-81B2-A7D79EB20ABB}"/>
              </a:ext>
            </a:extLst>
          </p:cNvPr>
          <p:cNvSpPr>
            <a:spLocks noGrp="1"/>
          </p:cNvSpPr>
          <p:nvPr>
            <p:ph type="title"/>
          </p:nvPr>
        </p:nvSpPr>
        <p:spPr>
          <a:xfrm>
            <a:off x="1600200" y="609600"/>
            <a:ext cx="6858000" cy="114300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EAD4184-AAE9-48A8-B461-0F1994CE812D}"/>
              </a:ext>
            </a:extLst>
          </p:cNvPr>
          <p:cNvSpPr>
            <a:spLocks noGrp="1"/>
          </p:cNvSpPr>
          <p:nvPr>
            <p:ph idx="1"/>
          </p:nvPr>
        </p:nvSpPr>
        <p:spPr>
          <a:xfrm>
            <a:off x="1600200" y="1981200"/>
            <a:ext cx="6858000" cy="41148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530E398-904D-4D06-89C2-2E91F92CAA0B}"/>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BE4C6625-5E42-4CE0-88C1-FC58EB3DD166}"/>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B995A7DD-23AE-44B9-AA37-DBC35C2FA5A7}"/>
              </a:ext>
            </a:extLst>
          </p:cNvPr>
          <p:cNvSpPr>
            <a:spLocks noGrp="1"/>
          </p:cNvSpPr>
          <p:nvPr>
            <p:ph type="sldNum" sz="quarter" idx="12"/>
          </p:nvPr>
        </p:nvSpPr>
        <p:spPr/>
        <p:txBody>
          <a:bodyPr/>
          <a:lstStyle>
            <a:lvl1pPr>
              <a:defRPr/>
            </a:lvl1pPr>
          </a:lstStyle>
          <a:p>
            <a:fld id="{42DEE7DA-4A79-45B8-AEF7-86F68FB2B908}" type="slidenum">
              <a:rPr lang="en-US" altLang="en-US"/>
              <a:pPr/>
              <a:t>‹#›</a:t>
            </a:fld>
            <a:endParaRPr lang="en-US" altLang="en-US" dirty="0"/>
          </a:p>
        </p:txBody>
      </p:sp>
    </p:spTree>
    <p:extLst>
      <p:ext uri="{BB962C8B-B14F-4D97-AF65-F5344CB8AC3E}">
        <p14:creationId xmlns:p14="http://schemas.microsoft.com/office/powerpoint/2010/main" val="1649550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C21EB-9454-44CC-AB34-C3728682BFE4}"/>
              </a:ext>
            </a:extLst>
          </p:cNvPr>
          <p:cNvSpPr>
            <a:spLocks noGrp="1"/>
          </p:cNvSpPr>
          <p:nvPr>
            <p:ph type="title"/>
          </p:nvPr>
        </p:nvSpPr>
        <p:spPr>
          <a:xfrm>
            <a:off x="1524000" y="1709738"/>
            <a:ext cx="6986588"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764A5AC0-2281-4169-BC58-C6F3491E6AF2}"/>
              </a:ext>
            </a:extLst>
          </p:cNvPr>
          <p:cNvSpPr>
            <a:spLocks noGrp="1"/>
          </p:cNvSpPr>
          <p:nvPr>
            <p:ph type="body" idx="1"/>
          </p:nvPr>
        </p:nvSpPr>
        <p:spPr>
          <a:xfrm>
            <a:off x="1524000" y="4589463"/>
            <a:ext cx="6986588"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11A8F9F9-A8C7-460B-AF01-F717AB8C588B}"/>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708D1EE7-47BD-4DB9-B1B9-359B434B63D9}"/>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161EF3B0-264B-4BF0-B31D-A1C5138ECB60}"/>
              </a:ext>
            </a:extLst>
          </p:cNvPr>
          <p:cNvSpPr>
            <a:spLocks noGrp="1"/>
          </p:cNvSpPr>
          <p:nvPr>
            <p:ph type="sldNum" sz="quarter" idx="12"/>
          </p:nvPr>
        </p:nvSpPr>
        <p:spPr/>
        <p:txBody>
          <a:bodyPr/>
          <a:lstStyle>
            <a:lvl1pPr>
              <a:defRPr/>
            </a:lvl1pPr>
          </a:lstStyle>
          <a:p>
            <a:fld id="{15A1D53E-3B35-4A0C-B973-5E758AB8F18E}" type="slidenum">
              <a:rPr lang="en-US" altLang="en-US"/>
              <a:pPr/>
              <a:t>‹#›</a:t>
            </a:fld>
            <a:endParaRPr lang="en-US" altLang="en-US" dirty="0"/>
          </a:p>
        </p:txBody>
      </p:sp>
    </p:spTree>
    <p:extLst>
      <p:ext uri="{BB962C8B-B14F-4D97-AF65-F5344CB8AC3E}">
        <p14:creationId xmlns:p14="http://schemas.microsoft.com/office/powerpoint/2010/main" val="2733174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127B5-DDCC-49B5-B97D-2206179545B3}"/>
              </a:ext>
            </a:extLst>
          </p:cNvPr>
          <p:cNvSpPr>
            <a:spLocks noGrp="1"/>
          </p:cNvSpPr>
          <p:nvPr>
            <p:ph type="title"/>
          </p:nvPr>
        </p:nvSpPr>
        <p:spPr>
          <a:xfrm>
            <a:off x="1600200" y="609600"/>
            <a:ext cx="6858000" cy="114300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4293DF8F-F8B7-434B-8F6E-7491050C553C}"/>
              </a:ext>
            </a:extLst>
          </p:cNvPr>
          <p:cNvSpPr>
            <a:spLocks noGrp="1"/>
          </p:cNvSpPr>
          <p:nvPr>
            <p:ph sz="half" idx="1"/>
          </p:nvPr>
        </p:nvSpPr>
        <p:spPr>
          <a:xfrm>
            <a:off x="1447800" y="1981200"/>
            <a:ext cx="3276600" cy="41148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46812DE-3FDB-4BD4-9064-64BD0EC703CA}"/>
              </a:ext>
            </a:extLst>
          </p:cNvPr>
          <p:cNvSpPr>
            <a:spLocks noGrp="1"/>
          </p:cNvSpPr>
          <p:nvPr>
            <p:ph sz="half" idx="2"/>
          </p:nvPr>
        </p:nvSpPr>
        <p:spPr>
          <a:xfrm>
            <a:off x="5029200" y="1981200"/>
            <a:ext cx="3429000" cy="41148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9404C5EB-4FA7-44B6-B6F2-87917A994FD8}"/>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16F534B2-826A-479A-80F6-5626AC3F2147}"/>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D63A53C1-2F04-4A91-8EA7-BCA72014622D}"/>
              </a:ext>
            </a:extLst>
          </p:cNvPr>
          <p:cNvSpPr>
            <a:spLocks noGrp="1"/>
          </p:cNvSpPr>
          <p:nvPr>
            <p:ph type="sldNum" sz="quarter" idx="12"/>
          </p:nvPr>
        </p:nvSpPr>
        <p:spPr/>
        <p:txBody>
          <a:bodyPr/>
          <a:lstStyle>
            <a:lvl1pPr>
              <a:defRPr/>
            </a:lvl1pPr>
          </a:lstStyle>
          <a:p>
            <a:fld id="{1F3EDAE3-650F-4CA7-8F8D-51C674C73813}" type="slidenum">
              <a:rPr lang="en-US" altLang="en-US"/>
              <a:pPr/>
              <a:t>‹#›</a:t>
            </a:fld>
            <a:endParaRPr lang="en-US" altLang="en-US" dirty="0"/>
          </a:p>
        </p:txBody>
      </p:sp>
    </p:spTree>
    <p:extLst>
      <p:ext uri="{BB962C8B-B14F-4D97-AF65-F5344CB8AC3E}">
        <p14:creationId xmlns:p14="http://schemas.microsoft.com/office/powerpoint/2010/main" val="2018862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47B86-264C-4226-AA2B-47E1BAAA0655}"/>
              </a:ext>
            </a:extLst>
          </p:cNvPr>
          <p:cNvSpPr>
            <a:spLocks noGrp="1"/>
          </p:cNvSpPr>
          <p:nvPr>
            <p:ph type="title"/>
          </p:nvPr>
        </p:nvSpPr>
        <p:spPr>
          <a:xfrm>
            <a:off x="1600200" y="365125"/>
            <a:ext cx="6916738"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3A4D14DE-FD7F-48A7-BA46-09AD3F8B3DF9}"/>
              </a:ext>
            </a:extLst>
          </p:cNvPr>
          <p:cNvSpPr>
            <a:spLocks noGrp="1"/>
          </p:cNvSpPr>
          <p:nvPr>
            <p:ph type="body" idx="1"/>
          </p:nvPr>
        </p:nvSpPr>
        <p:spPr>
          <a:xfrm>
            <a:off x="1600200" y="1681163"/>
            <a:ext cx="31242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7B2BE76-107E-4D25-8AD0-4D56680305DF}"/>
              </a:ext>
            </a:extLst>
          </p:cNvPr>
          <p:cNvSpPr>
            <a:spLocks noGrp="1"/>
          </p:cNvSpPr>
          <p:nvPr>
            <p:ph sz="half" idx="2"/>
          </p:nvPr>
        </p:nvSpPr>
        <p:spPr>
          <a:xfrm>
            <a:off x="1600200" y="2505075"/>
            <a:ext cx="3124200"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B09CACD9-7067-490A-B58F-06927DA5651F}"/>
              </a:ext>
            </a:extLst>
          </p:cNvPr>
          <p:cNvSpPr>
            <a:spLocks noGrp="1"/>
          </p:cNvSpPr>
          <p:nvPr>
            <p:ph type="body" sz="quarter" idx="3"/>
          </p:nvPr>
        </p:nvSpPr>
        <p:spPr>
          <a:xfrm>
            <a:off x="5105400" y="1681163"/>
            <a:ext cx="34115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5264D296-79BC-4AA5-9D01-F4D1DD7886D7}"/>
              </a:ext>
            </a:extLst>
          </p:cNvPr>
          <p:cNvSpPr>
            <a:spLocks noGrp="1"/>
          </p:cNvSpPr>
          <p:nvPr>
            <p:ph sz="quarter" idx="4"/>
          </p:nvPr>
        </p:nvSpPr>
        <p:spPr>
          <a:xfrm>
            <a:off x="5105400" y="2505075"/>
            <a:ext cx="341153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7B1C91E4-2C8E-42D5-AD9C-9C3D41EE8E28}"/>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id="{73B11A9D-509B-48DF-B310-F136E87448F6}"/>
              </a:ext>
            </a:extLst>
          </p:cNvPr>
          <p:cNvSpPr>
            <a:spLocks noGrp="1"/>
          </p:cNvSpPr>
          <p:nvPr>
            <p:ph type="ftr" sz="quarter" idx="11"/>
          </p:nvPr>
        </p:nvSpPr>
        <p:spPr/>
        <p:txBody>
          <a:bodyPr/>
          <a:lstStyle>
            <a:lvl1pPr>
              <a:defRPr/>
            </a:lvl1pPr>
          </a:lstStyle>
          <a:p>
            <a:endParaRPr lang="en-US" altLang="en-US" dirty="0"/>
          </a:p>
        </p:txBody>
      </p:sp>
      <p:sp>
        <p:nvSpPr>
          <p:cNvPr id="9" name="Slide Number Placeholder 8">
            <a:extLst>
              <a:ext uri="{FF2B5EF4-FFF2-40B4-BE49-F238E27FC236}">
                <a16:creationId xmlns:a16="http://schemas.microsoft.com/office/drawing/2014/main" id="{1436667E-5971-4660-8B8D-B706E6B6CCC0}"/>
              </a:ext>
            </a:extLst>
          </p:cNvPr>
          <p:cNvSpPr>
            <a:spLocks noGrp="1"/>
          </p:cNvSpPr>
          <p:nvPr>
            <p:ph type="sldNum" sz="quarter" idx="12"/>
          </p:nvPr>
        </p:nvSpPr>
        <p:spPr/>
        <p:txBody>
          <a:bodyPr/>
          <a:lstStyle>
            <a:lvl1pPr>
              <a:defRPr/>
            </a:lvl1pPr>
          </a:lstStyle>
          <a:p>
            <a:fld id="{9423BEDF-E2E0-4D4D-9188-76FD5E63B22C}" type="slidenum">
              <a:rPr lang="en-US" altLang="en-US"/>
              <a:pPr/>
              <a:t>‹#›</a:t>
            </a:fld>
            <a:endParaRPr lang="en-US" altLang="en-US" dirty="0"/>
          </a:p>
        </p:txBody>
      </p:sp>
    </p:spTree>
    <p:extLst>
      <p:ext uri="{BB962C8B-B14F-4D97-AF65-F5344CB8AC3E}">
        <p14:creationId xmlns:p14="http://schemas.microsoft.com/office/powerpoint/2010/main" val="1342433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3F240-5ADF-4068-BDE3-B2BF1D86BEBB}"/>
              </a:ext>
            </a:extLst>
          </p:cNvPr>
          <p:cNvSpPr>
            <a:spLocks noGrp="1"/>
          </p:cNvSpPr>
          <p:nvPr>
            <p:ph type="title"/>
          </p:nvPr>
        </p:nvSpPr>
        <p:spPr>
          <a:xfrm>
            <a:off x="1676400" y="609600"/>
            <a:ext cx="6781800" cy="1143000"/>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B59EF9B-99DF-421C-8551-AB12AD1611D4}"/>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16D84E17-E927-4B9E-86C8-11C8653302EB}"/>
              </a:ext>
            </a:extLst>
          </p:cNvPr>
          <p:cNvSpPr>
            <a:spLocks noGrp="1"/>
          </p:cNvSpPr>
          <p:nvPr>
            <p:ph type="ftr" sz="quarter" idx="11"/>
          </p:nvPr>
        </p:nvSpPr>
        <p:spPr/>
        <p:txBody>
          <a:bodyPr/>
          <a:lstStyle>
            <a:lvl1pPr>
              <a:defRPr/>
            </a:lvl1pPr>
          </a:lstStyle>
          <a:p>
            <a:endParaRPr lang="en-US" altLang="en-US" dirty="0"/>
          </a:p>
        </p:txBody>
      </p:sp>
      <p:sp>
        <p:nvSpPr>
          <p:cNvPr id="5" name="Slide Number Placeholder 4">
            <a:extLst>
              <a:ext uri="{FF2B5EF4-FFF2-40B4-BE49-F238E27FC236}">
                <a16:creationId xmlns:a16="http://schemas.microsoft.com/office/drawing/2014/main" id="{C918477C-4175-4C99-B8E4-DAD7E6A756EF}"/>
              </a:ext>
            </a:extLst>
          </p:cNvPr>
          <p:cNvSpPr>
            <a:spLocks noGrp="1"/>
          </p:cNvSpPr>
          <p:nvPr>
            <p:ph type="sldNum" sz="quarter" idx="12"/>
          </p:nvPr>
        </p:nvSpPr>
        <p:spPr/>
        <p:txBody>
          <a:bodyPr/>
          <a:lstStyle>
            <a:lvl1pPr>
              <a:defRPr/>
            </a:lvl1pPr>
          </a:lstStyle>
          <a:p>
            <a:fld id="{0A10977F-7D59-4ECE-8734-7EC0F2CE5B65}" type="slidenum">
              <a:rPr lang="en-US" altLang="en-US"/>
              <a:pPr/>
              <a:t>‹#›</a:t>
            </a:fld>
            <a:endParaRPr lang="en-US" altLang="en-US" dirty="0"/>
          </a:p>
        </p:txBody>
      </p:sp>
    </p:spTree>
    <p:extLst>
      <p:ext uri="{BB962C8B-B14F-4D97-AF65-F5344CB8AC3E}">
        <p14:creationId xmlns:p14="http://schemas.microsoft.com/office/powerpoint/2010/main" val="3815005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9427C6-6235-4D2B-B370-A5A91F73A0EB}"/>
              </a:ext>
            </a:extLst>
          </p:cNvPr>
          <p:cNvSpPr>
            <a:spLocks noGrp="1"/>
          </p:cNvSpPr>
          <p:nvPr>
            <p:ph type="dt" sz="half" idx="10"/>
          </p:nvPr>
        </p:nvSpPr>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id="{EB1FC5EF-5059-47E2-BB46-96371B3B105C}"/>
              </a:ext>
            </a:extLst>
          </p:cNvPr>
          <p:cNvSpPr>
            <a:spLocks noGrp="1"/>
          </p:cNvSpPr>
          <p:nvPr>
            <p:ph type="ftr" sz="quarter" idx="11"/>
          </p:nvPr>
        </p:nvSpPr>
        <p:spPr/>
        <p:txBody>
          <a:bodyPr/>
          <a:lstStyle>
            <a:lvl1pPr>
              <a:defRPr/>
            </a:lvl1pPr>
          </a:lstStyle>
          <a:p>
            <a:endParaRPr lang="en-US" altLang="en-US" dirty="0"/>
          </a:p>
        </p:txBody>
      </p:sp>
      <p:sp>
        <p:nvSpPr>
          <p:cNvPr id="4" name="Slide Number Placeholder 3">
            <a:extLst>
              <a:ext uri="{FF2B5EF4-FFF2-40B4-BE49-F238E27FC236}">
                <a16:creationId xmlns:a16="http://schemas.microsoft.com/office/drawing/2014/main" id="{2B0056AE-D7DD-42DE-8D37-C38800834CD1}"/>
              </a:ext>
            </a:extLst>
          </p:cNvPr>
          <p:cNvSpPr>
            <a:spLocks noGrp="1"/>
          </p:cNvSpPr>
          <p:nvPr>
            <p:ph type="sldNum" sz="quarter" idx="12"/>
          </p:nvPr>
        </p:nvSpPr>
        <p:spPr/>
        <p:txBody>
          <a:bodyPr/>
          <a:lstStyle>
            <a:lvl1pPr>
              <a:defRPr/>
            </a:lvl1pPr>
          </a:lstStyle>
          <a:p>
            <a:fld id="{EA1D6FDF-9893-4FDE-9D22-F166FED7657F}" type="slidenum">
              <a:rPr lang="en-US" altLang="en-US"/>
              <a:pPr/>
              <a:t>‹#›</a:t>
            </a:fld>
            <a:endParaRPr lang="en-US" altLang="en-US" dirty="0"/>
          </a:p>
        </p:txBody>
      </p:sp>
    </p:spTree>
    <p:extLst>
      <p:ext uri="{BB962C8B-B14F-4D97-AF65-F5344CB8AC3E}">
        <p14:creationId xmlns:p14="http://schemas.microsoft.com/office/powerpoint/2010/main" val="3534045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218BD-D126-4109-B621-A89EBD7D16B5}"/>
              </a:ext>
            </a:extLst>
          </p:cNvPr>
          <p:cNvSpPr>
            <a:spLocks noGrp="1"/>
          </p:cNvSpPr>
          <p:nvPr>
            <p:ph type="title"/>
          </p:nvPr>
        </p:nvSpPr>
        <p:spPr>
          <a:xfrm>
            <a:off x="1524000" y="457200"/>
            <a:ext cx="2895600"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FE1048CB-A9ED-42CD-B5A1-F92286CA780B}"/>
              </a:ext>
            </a:extLst>
          </p:cNvPr>
          <p:cNvSpPr>
            <a:spLocks noGrp="1"/>
          </p:cNvSpPr>
          <p:nvPr>
            <p:ph idx="1"/>
          </p:nvPr>
        </p:nvSpPr>
        <p:spPr>
          <a:xfrm>
            <a:off x="4572000" y="987425"/>
            <a:ext cx="3944938"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4B023C0B-A7E7-401F-9F9E-560C358A2947}"/>
              </a:ext>
            </a:extLst>
          </p:cNvPr>
          <p:cNvSpPr>
            <a:spLocks noGrp="1"/>
          </p:cNvSpPr>
          <p:nvPr>
            <p:ph type="body" sz="half" idx="2"/>
          </p:nvPr>
        </p:nvSpPr>
        <p:spPr>
          <a:xfrm>
            <a:off x="1524000" y="2057400"/>
            <a:ext cx="28956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D6B6A96-78FF-499A-95B9-D5956E7E8957}"/>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1B60F202-63CC-47C8-8092-204EC0F200AE}"/>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4033D604-9C27-47DF-87C0-6FC64A049369}"/>
              </a:ext>
            </a:extLst>
          </p:cNvPr>
          <p:cNvSpPr>
            <a:spLocks noGrp="1"/>
          </p:cNvSpPr>
          <p:nvPr>
            <p:ph type="sldNum" sz="quarter" idx="12"/>
          </p:nvPr>
        </p:nvSpPr>
        <p:spPr/>
        <p:txBody>
          <a:bodyPr/>
          <a:lstStyle>
            <a:lvl1pPr>
              <a:defRPr/>
            </a:lvl1pPr>
          </a:lstStyle>
          <a:p>
            <a:fld id="{4F43E47D-EBA2-478C-A304-A828AD21DE5C}" type="slidenum">
              <a:rPr lang="en-US" altLang="en-US"/>
              <a:pPr/>
              <a:t>‹#›</a:t>
            </a:fld>
            <a:endParaRPr lang="en-US" altLang="en-US" dirty="0"/>
          </a:p>
        </p:txBody>
      </p:sp>
    </p:spTree>
    <p:extLst>
      <p:ext uri="{BB962C8B-B14F-4D97-AF65-F5344CB8AC3E}">
        <p14:creationId xmlns:p14="http://schemas.microsoft.com/office/powerpoint/2010/main" val="2640614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D79B0-D752-4F0B-B971-F02B21273E3D}"/>
              </a:ext>
            </a:extLst>
          </p:cNvPr>
          <p:cNvSpPr>
            <a:spLocks noGrp="1"/>
          </p:cNvSpPr>
          <p:nvPr>
            <p:ph type="title"/>
          </p:nvPr>
        </p:nvSpPr>
        <p:spPr>
          <a:xfrm>
            <a:off x="1447800" y="457200"/>
            <a:ext cx="3200400" cy="16002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7B5973DE-6FA2-4F2B-9474-96C5427178A1}"/>
              </a:ext>
            </a:extLst>
          </p:cNvPr>
          <p:cNvSpPr>
            <a:spLocks noGrp="1"/>
          </p:cNvSpPr>
          <p:nvPr>
            <p:ph type="pic" idx="1"/>
          </p:nvPr>
        </p:nvSpPr>
        <p:spPr>
          <a:xfrm>
            <a:off x="4876800" y="987425"/>
            <a:ext cx="3640138"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3D1A50DF-F311-4F3C-BEF8-124DBB58F654}"/>
              </a:ext>
            </a:extLst>
          </p:cNvPr>
          <p:cNvSpPr>
            <a:spLocks noGrp="1"/>
          </p:cNvSpPr>
          <p:nvPr>
            <p:ph type="body" sz="half" idx="2"/>
          </p:nvPr>
        </p:nvSpPr>
        <p:spPr>
          <a:xfrm>
            <a:off x="1447800" y="2057400"/>
            <a:ext cx="32004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FD5EDB7-6036-4647-95F3-9F687EAD02C6}"/>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7EB9030B-867D-47AF-AD41-E52AF94EF56D}"/>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80D15C7C-86E1-477C-9D4B-89828947DB22}"/>
              </a:ext>
            </a:extLst>
          </p:cNvPr>
          <p:cNvSpPr>
            <a:spLocks noGrp="1"/>
          </p:cNvSpPr>
          <p:nvPr>
            <p:ph type="sldNum" sz="quarter" idx="12"/>
          </p:nvPr>
        </p:nvSpPr>
        <p:spPr/>
        <p:txBody>
          <a:bodyPr/>
          <a:lstStyle>
            <a:lvl1pPr>
              <a:defRPr/>
            </a:lvl1pPr>
          </a:lstStyle>
          <a:p>
            <a:fld id="{2FFA13EC-C065-4633-83AD-F256632BA74F}" type="slidenum">
              <a:rPr lang="en-US" altLang="en-US"/>
              <a:pPr/>
              <a:t>‹#›</a:t>
            </a:fld>
            <a:endParaRPr lang="en-US" altLang="en-US" dirty="0"/>
          </a:p>
        </p:txBody>
      </p:sp>
    </p:spTree>
    <p:extLst>
      <p:ext uri="{BB962C8B-B14F-4D97-AF65-F5344CB8AC3E}">
        <p14:creationId xmlns:p14="http://schemas.microsoft.com/office/powerpoint/2010/main" val="2279201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47301B5-0ABF-4FDA-A494-E4278CD826EC}"/>
              </a:ext>
            </a:extLst>
          </p:cNvPr>
          <p:cNvSpPr>
            <a:spLocks noGrp="1" noChangeArrowheads="1"/>
          </p:cNvSpPr>
          <p:nvPr>
            <p:ph type="body" idx="1"/>
          </p:nvPr>
        </p:nvSpPr>
        <p:spPr bwMode="auto">
          <a:xfrm>
            <a:off x="1447800" y="1981200"/>
            <a:ext cx="7010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6147" name="Rectangle 3">
            <a:extLst>
              <a:ext uri="{FF2B5EF4-FFF2-40B4-BE49-F238E27FC236}">
                <a16:creationId xmlns:a16="http://schemas.microsoft.com/office/drawing/2014/main" id="{979AB4FA-DE91-4D37-B5D7-4D13F5121E69}"/>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3366"/>
                </a:solidFill>
              </a:defRPr>
            </a:lvl1pPr>
          </a:lstStyle>
          <a:p>
            <a:endParaRPr lang="en-US" altLang="en-US" dirty="0"/>
          </a:p>
        </p:txBody>
      </p:sp>
      <p:sp>
        <p:nvSpPr>
          <p:cNvPr id="6148" name="Rectangle 4">
            <a:extLst>
              <a:ext uri="{FF2B5EF4-FFF2-40B4-BE49-F238E27FC236}">
                <a16:creationId xmlns:a16="http://schemas.microsoft.com/office/drawing/2014/main" id="{65A143A0-A644-4AD4-9817-E5175D38C210}"/>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3366"/>
                </a:solidFill>
              </a:defRPr>
            </a:lvl1pPr>
          </a:lstStyle>
          <a:p>
            <a:endParaRPr lang="en-US" altLang="en-US" dirty="0"/>
          </a:p>
        </p:txBody>
      </p:sp>
      <p:sp>
        <p:nvSpPr>
          <p:cNvPr id="6149" name="Rectangle 5">
            <a:extLst>
              <a:ext uri="{FF2B5EF4-FFF2-40B4-BE49-F238E27FC236}">
                <a16:creationId xmlns:a16="http://schemas.microsoft.com/office/drawing/2014/main" id="{4DAE7841-4FE5-4227-85E8-61B3EAB64239}"/>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3366"/>
                </a:solidFill>
              </a:defRPr>
            </a:lvl1pPr>
          </a:lstStyle>
          <a:p>
            <a:fld id="{517EF44C-99F6-4238-A9F9-12269F059AB5}" type="slidenum">
              <a:rPr lang="en-US" altLang="en-US"/>
              <a:pPr/>
              <a:t>‹#›</a:t>
            </a:fld>
            <a:endParaRPr lang="en-US" altLang="en-US" dirty="0"/>
          </a:p>
        </p:txBody>
      </p:sp>
      <p:pic>
        <p:nvPicPr>
          <p:cNvPr id="6150" name="Picture 6" descr="01 aux logo 3d copy">
            <a:extLst>
              <a:ext uri="{FF2B5EF4-FFF2-40B4-BE49-F238E27FC236}">
                <a16:creationId xmlns:a16="http://schemas.microsoft.com/office/drawing/2014/main" id="{2F71A57D-C12E-4318-A5F0-9BB4ADB05449}"/>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4800" y="304800"/>
            <a:ext cx="981075" cy="1028700"/>
          </a:xfrm>
          <a:prstGeom prst="rect">
            <a:avLst/>
          </a:prstGeom>
          <a:noFill/>
          <a:extLst>
            <a:ext uri="{909E8E84-426E-40DD-AFC4-6F175D3DCCD1}">
              <a14:hiddenFill xmlns:a14="http://schemas.microsoft.com/office/drawing/2010/main">
                <a:solidFill>
                  <a:srgbClr val="FFFFFF"/>
                </a:solidFill>
              </a14:hiddenFill>
            </a:ext>
          </a:extLst>
        </p:spPr>
      </p:pic>
      <p:pic>
        <p:nvPicPr>
          <p:cNvPr id="6151" name="Picture 7" descr="homeland logo tipped copy">
            <a:extLst>
              <a:ext uri="{FF2B5EF4-FFF2-40B4-BE49-F238E27FC236}">
                <a16:creationId xmlns:a16="http://schemas.microsoft.com/office/drawing/2014/main" id="{049F1E7D-0522-43C6-AB0B-71E27ACD1D7D}"/>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04800" y="5867400"/>
            <a:ext cx="769938" cy="787400"/>
          </a:xfrm>
          <a:prstGeom prst="rect">
            <a:avLst/>
          </a:prstGeom>
          <a:noFill/>
          <a:extLst>
            <a:ext uri="{909E8E84-426E-40DD-AFC4-6F175D3DCCD1}">
              <a14:hiddenFill xmlns:a14="http://schemas.microsoft.com/office/drawing/2010/main">
                <a:solidFill>
                  <a:srgbClr val="FFFFFF"/>
                </a:solidFill>
              </a14:hiddenFill>
            </a:ext>
          </a:extLst>
        </p:spPr>
      </p:pic>
      <p:sp>
        <p:nvSpPr>
          <p:cNvPr id="6152" name="Rectangle 8">
            <a:extLst>
              <a:ext uri="{FF2B5EF4-FFF2-40B4-BE49-F238E27FC236}">
                <a16:creationId xmlns:a16="http://schemas.microsoft.com/office/drawing/2014/main" id="{3BEA10EE-A95B-425A-81F7-91E2F3DBF193}"/>
              </a:ext>
            </a:extLst>
          </p:cNvPr>
          <p:cNvSpPr>
            <a:spLocks noGrp="1" noChangeArrowheads="1"/>
          </p:cNvSpPr>
          <p:nvPr>
            <p:ph type="title"/>
          </p:nvPr>
        </p:nvSpPr>
        <p:spPr bwMode="auto">
          <a:xfrm>
            <a:off x="1447800" y="609600"/>
            <a:ext cx="7010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1" fontAlgn="base" hangingPunct="1">
        <a:spcBef>
          <a:spcPct val="0"/>
        </a:spcBef>
        <a:spcAft>
          <a:spcPct val="0"/>
        </a:spcAft>
        <a:defRPr sz="3600" b="1" kern="1200">
          <a:solidFill>
            <a:srgbClr val="003366"/>
          </a:solidFill>
          <a:latin typeface="+mj-lt"/>
          <a:ea typeface="+mj-ea"/>
          <a:cs typeface="+mj-cs"/>
        </a:defRPr>
      </a:lvl1pPr>
      <a:lvl2pPr algn="ctr" rtl="0" eaLnBrk="1" fontAlgn="base" hangingPunct="1">
        <a:spcBef>
          <a:spcPct val="0"/>
        </a:spcBef>
        <a:spcAft>
          <a:spcPct val="0"/>
        </a:spcAft>
        <a:defRPr sz="4400" b="1">
          <a:solidFill>
            <a:srgbClr val="003366"/>
          </a:solidFill>
          <a:latin typeface="Arial Black" panose="020B0A04020102020204" pitchFamily="34" charset="0"/>
          <a:cs typeface="Times New Roman" panose="02020603050405020304" pitchFamily="18" charset="0"/>
        </a:defRPr>
      </a:lvl2pPr>
      <a:lvl3pPr algn="ctr" rtl="0" eaLnBrk="1" fontAlgn="base" hangingPunct="1">
        <a:spcBef>
          <a:spcPct val="0"/>
        </a:spcBef>
        <a:spcAft>
          <a:spcPct val="0"/>
        </a:spcAft>
        <a:defRPr sz="4400" b="1">
          <a:solidFill>
            <a:srgbClr val="003366"/>
          </a:solidFill>
          <a:latin typeface="Arial Black" panose="020B0A04020102020204" pitchFamily="34" charset="0"/>
          <a:cs typeface="Times New Roman" panose="02020603050405020304" pitchFamily="18" charset="0"/>
        </a:defRPr>
      </a:lvl3pPr>
      <a:lvl4pPr algn="ctr" rtl="0" eaLnBrk="1" fontAlgn="base" hangingPunct="1">
        <a:spcBef>
          <a:spcPct val="0"/>
        </a:spcBef>
        <a:spcAft>
          <a:spcPct val="0"/>
        </a:spcAft>
        <a:defRPr sz="4400" b="1">
          <a:solidFill>
            <a:srgbClr val="003366"/>
          </a:solidFill>
          <a:latin typeface="Arial Black" panose="020B0A04020102020204" pitchFamily="34" charset="0"/>
          <a:cs typeface="Times New Roman" panose="02020603050405020304" pitchFamily="18" charset="0"/>
        </a:defRPr>
      </a:lvl4pPr>
      <a:lvl5pPr algn="ctr" rtl="0" eaLnBrk="1" fontAlgn="base" hangingPunct="1">
        <a:spcBef>
          <a:spcPct val="0"/>
        </a:spcBef>
        <a:spcAft>
          <a:spcPct val="0"/>
        </a:spcAft>
        <a:defRPr sz="4400" b="1">
          <a:solidFill>
            <a:srgbClr val="003366"/>
          </a:solidFill>
          <a:latin typeface="Arial Black" panose="020B0A04020102020204" pitchFamily="34" charset="0"/>
          <a:cs typeface="Times New Roman" panose="02020603050405020304" pitchFamily="18" charset="0"/>
        </a:defRPr>
      </a:lvl5pPr>
      <a:lvl6pPr marL="457200" algn="ctr" rtl="0" eaLnBrk="1" fontAlgn="base" hangingPunct="1">
        <a:spcBef>
          <a:spcPct val="0"/>
        </a:spcBef>
        <a:spcAft>
          <a:spcPct val="0"/>
        </a:spcAft>
        <a:defRPr sz="4400" b="1">
          <a:solidFill>
            <a:srgbClr val="003366"/>
          </a:solidFill>
          <a:latin typeface="Arial Black" panose="020B0A04020102020204" pitchFamily="34" charset="0"/>
          <a:cs typeface="Times New Roman" panose="02020603050405020304" pitchFamily="18" charset="0"/>
        </a:defRPr>
      </a:lvl6pPr>
      <a:lvl7pPr marL="914400" algn="ctr" rtl="0" eaLnBrk="1" fontAlgn="base" hangingPunct="1">
        <a:spcBef>
          <a:spcPct val="0"/>
        </a:spcBef>
        <a:spcAft>
          <a:spcPct val="0"/>
        </a:spcAft>
        <a:defRPr sz="4400" b="1">
          <a:solidFill>
            <a:srgbClr val="003366"/>
          </a:solidFill>
          <a:latin typeface="Arial Black" panose="020B0A04020102020204" pitchFamily="34" charset="0"/>
          <a:cs typeface="Times New Roman" panose="02020603050405020304" pitchFamily="18" charset="0"/>
        </a:defRPr>
      </a:lvl7pPr>
      <a:lvl8pPr marL="1371600" algn="ctr" rtl="0" eaLnBrk="1" fontAlgn="base" hangingPunct="1">
        <a:spcBef>
          <a:spcPct val="0"/>
        </a:spcBef>
        <a:spcAft>
          <a:spcPct val="0"/>
        </a:spcAft>
        <a:defRPr sz="4400" b="1">
          <a:solidFill>
            <a:srgbClr val="003366"/>
          </a:solidFill>
          <a:latin typeface="Arial Black" panose="020B0A04020102020204" pitchFamily="34" charset="0"/>
          <a:cs typeface="Times New Roman" panose="02020603050405020304" pitchFamily="18" charset="0"/>
        </a:defRPr>
      </a:lvl8pPr>
      <a:lvl9pPr marL="1828800" algn="ctr" rtl="0" eaLnBrk="1" fontAlgn="base" hangingPunct="1">
        <a:spcBef>
          <a:spcPct val="0"/>
        </a:spcBef>
        <a:spcAft>
          <a:spcPct val="0"/>
        </a:spcAft>
        <a:defRPr sz="4400" b="1">
          <a:solidFill>
            <a:srgbClr val="003366"/>
          </a:solidFill>
          <a:latin typeface="Arial Black" panose="020B0A04020102020204" pitchFamily="34" charset="0"/>
          <a:cs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b="1" kern="1200">
          <a:solidFill>
            <a:srgbClr val="003366"/>
          </a:solidFill>
          <a:latin typeface="+mn-lt"/>
          <a:ea typeface="+mn-ea"/>
          <a:cs typeface="+mn-cs"/>
        </a:defRPr>
      </a:lvl1pPr>
      <a:lvl2pPr marL="742950" indent="-285750" algn="l" rtl="0" eaLnBrk="1" fontAlgn="base" hangingPunct="1">
        <a:spcBef>
          <a:spcPct val="20000"/>
        </a:spcBef>
        <a:spcAft>
          <a:spcPct val="0"/>
        </a:spcAft>
        <a:buChar char="–"/>
        <a:defRPr sz="2800" kern="1200">
          <a:solidFill>
            <a:srgbClr val="003366"/>
          </a:solidFill>
          <a:latin typeface="+mn-lt"/>
          <a:ea typeface="+mn-ea"/>
          <a:cs typeface="+mn-cs"/>
        </a:defRPr>
      </a:lvl2pPr>
      <a:lvl3pPr marL="1143000" indent="-228600" algn="l" rtl="0" eaLnBrk="1" fontAlgn="base" hangingPunct="1">
        <a:spcBef>
          <a:spcPct val="20000"/>
        </a:spcBef>
        <a:spcAft>
          <a:spcPct val="0"/>
        </a:spcAft>
        <a:buChar char="•"/>
        <a:defRPr sz="2400" kern="1200">
          <a:solidFill>
            <a:srgbClr val="003366"/>
          </a:solidFill>
          <a:latin typeface="+mn-lt"/>
          <a:ea typeface="+mn-ea"/>
          <a:cs typeface="+mn-cs"/>
        </a:defRPr>
      </a:lvl3pPr>
      <a:lvl4pPr marL="1600200" indent="-228600" algn="l" rtl="0" eaLnBrk="1" fontAlgn="base" hangingPunct="1">
        <a:spcBef>
          <a:spcPct val="20000"/>
        </a:spcBef>
        <a:spcAft>
          <a:spcPct val="0"/>
        </a:spcAft>
        <a:buChar char="–"/>
        <a:defRPr sz="2000" kern="1200">
          <a:solidFill>
            <a:srgbClr val="003366"/>
          </a:solidFill>
          <a:latin typeface="+mn-lt"/>
          <a:ea typeface="+mn-ea"/>
          <a:cs typeface="+mn-cs"/>
        </a:defRPr>
      </a:lvl4pPr>
      <a:lvl5pPr marL="2057400" indent="-228600" algn="l" rtl="0" eaLnBrk="1" fontAlgn="base" hangingPunct="1">
        <a:spcBef>
          <a:spcPct val="20000"/>
        </a:spcBef>
        <a:spcAft>
          <a:spcPct val="0"/>
        </a:spcAft>
        <a:buChar char="»"/>
        <a:defRPr sz="2000" kern="1200">
          <a:solidFill>
            <a:srgbClr val="0033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hortensiaes@gmail.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gregory.fonzeno@cgauxnet.u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F1E3DB3-C93F-4D9A-AB2E-A94FD256961A}"/>
              </a:ext>
            </a:extLst>
          </p:cNvPr>
          <p:cNvSpPr>
            <a:spLocks noGrp="1" noChangeArrowheads="1"/>
          </p:cNvSpPr>
          <p:nvPr>
            <p:ph type="ctrTitle"/>
          </p:nvPr>
        </p:nvSpPr>
        <p:spPr>
          <a:xfrm>
            <a:off x="1524000" y="309880"/>
            <a:ext cx="7239000" cy="5786120"/>
          </a:xfrm>
        </p:spPr>
        <p:txBody>
          <a:bodyPr/>
          <a:lstStyle/>
          <a:p>
            <a:r>
              <a:rPr lang="en-US" altLang="en-US" dirty="0"/>
              <a:t>Using Zoom Chat </a:t>
            </a:r>
            <a:br>
              <a:rPr lang="en-US" altLang="en-US" dirty="0"/>
            </a:br>
            <a:r>
              <a:rPr lang="en-US" altLang="en-US" dirty="0"/>
              <a:t>to give Online </a:t>
            </a:r>
            <a:br>
              <a:rPr lang="en-US" altLang="en-US" dirty="0"/>
            </a:br>
            <a:r>
              <a:rPr lang="en-US" altLang="en-US" dirty="0"/>
              <a:t>Final Examinations</a:t>
            </a:r>
            <a:br>
              <a:rPr lang="en-US" altLang="en-US" dirty="0"/>
            </a:br>
            <a:br>
              <a:rPr lang="en-US" altLang="en-US" dirty="0"/>
            </a:br>
            <a:r>
              <a:rPr lang="en-US" altLang="en-US" dirty="0"/>
              <a:t>		</a:t>
            </a:r>
            <a:br>
              <a:rPr lang="en-US" altLang="en-US" dirty="0"/>
            </a:br>
            <a:r>
              <a:rPr lang="en-US" altLang="en-US" dirty="0"/>
              <a:t>			July 2020</a:t>
            </a:r>
          </a:p>
        </p:txBody>
      </p:sp>
      <p:pic>
        <p:nvPicPr>
          <p:cNvPr id="3" name="Picture 2">
            <a:extLst>
              <a:ext uri="{FF2B5EF4-FFF2-40B4-BE49-F238E27FC236}">
                <a16:creationId xmlns:a16="http://schemas.microsoft.com/office/drawing/2014/main" id="{334AB8CE-2EDC-D44B-B031-E7910EFC8C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80640" y="3581400"/>
            <a:ext cx="2011680" cy="20116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C64C2-B666-6748-9706-933B223A7FD4}"/>
              </a:ext>
            </a:extLst>
          </p:cNvPr>
          <p:cNvSpPr>
            <a:spLocks noGrp="1"/>
          </p:cNvSpPr>
          <p:nvPr>
            <p:ph type="title"/>
          </p:nvPr>
        </p:nvSpPr>
        <p:spPr/>
        <p:txBody>
          <a:bodyPr/>
          <a:lstStyle/>
          <a:p>
            <a:r>
              <a:rPr lang="en-US" dirty="0"/>
              <a:t>Paste Link – Give Test</a:t>
            </a:r>
          </a:p>
        </p:txBody>
      </p:sp>
      <p:sp>
        <p:nvSpPr>
          <p:cNvPr id="3" name="Text Placeholder 2">
            <a:extLst>
              <a:ext uri="{FF2B5EF4-FFF2-40B4-BE49-F238E27FC236}">
                <a16:creationId xmlns:a16="http://schemas.microsoft.com/office/drawing/2014/main" id="{9C4B534B-9EA8-4442-8F0B-9180F851DBED}"/>
              </a:ext>
            </a:extLst>
          </p:cNvPr>
          <p:cNvSpPr>
            <a:spLocks noGrp="1"/>
          </p:cNvSpPr>
          <p:nvPr>
            <p:ph type="body" idx="1"/>
          </p:nvPr>
        </p:nvSpPr>
        <p:spPr/>
        <p:txBody>
          <a:bodyPr/>
          <a:lstStyle/>
          <a:p>
            <a:pPr algn="ctr"/>
            <a:r>
              <a:rPr lang="en-US" b="0" dirty="0"/>
              <a:t>Paste on Chat to Everyone</a:t>
            </a:r>
          </a:p>
        </p:txBody>
      </p:sp>
      <p:pic>
        <p:nvPicPr>
          <p:cNvPr id="8" name="Content Placeholder 7">
            <a:extLst>
              <a:ext uri="{FF2B5EF4-FFF2-40B4-BE49-F238E27FC236}">
                <a16:creationId xmlns:a16="http://schemas.microsoft.com/office/drawing/2014/main" id="{8B4EB0AA-EEC9-2C4A-95A1-4921027C3EAD}"/>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600200" y="2806493"/>
            <a:ext cx="3124200" cy="3081751"/>
          </a:xfrm>
        </p:spPr>
      </p:pic>
      <p:sp>
        <p:nvSpPr>
          <p:cNvPr id="5" name="Text Placeholder 4">
            <a:extLst>
              <a:ext uri="{FF2B5EF4-FFF2-40B4-BE49-F238E27FC236}">
                <a16:creationId xmlns:a16="http://schemas.microsoft.com/office/drawing/2014/main" id="{212D1DDA-87AC-A445-B854-086E0DA72274}"/>
              </a:ext>
            </a:extLst>
          </p:cNvPr>
          <p:cNvSpPr>
            <a:spLocks noGrp="1"/>
          </p:cNvSpPr>
          <p:nvPr>
            <p:ph type="body" sz="quarter" idx="3"/>
          </p:nvPr>
        </p:nvSpPr>
        <p:spPr/>
        <p:txBody>
          <a:bodyPr/>
          <a:lstStyle/>
          <a:p>
            <a:pPr algn="ctr"/>
            <a:r>
              <a:rPr lang="en-US" b="0" dirty="0"/>
              <a:t>Give out Test with Instructions</a:t>
            </a:r>
          </a:p>
        </p:txBody>
      </p:sp>
      <p:pic>
        <p:nvPicPr>
          <p:cNvPr id="10" name="Content Placeholder 9">
            <a:extLst>
              <a:ext uri="{FF2B5EF4-FFF2-40B4-BE49-F238E27FC236}">
                <a16:creationId xmlns:a16="http://schemas.microsoft.com/office/drawing/2014/main" id="{F07C1314-E078-EF4E-9BA1-364713F05ABF}"/>
              </a:ext>
            </a:extLst>
          </p:cNvPr>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4748571" y="3006726"/>
            <a:ext cx="3966460" cy="2352203"/>
          </a:xfrm>
        </p:spPr>
      </p:pic>
      <p:sp>
        <p:nvSpPr>
          <p:cNvPr id="11" name="Up Arrow 10">
            <a:extLst>
              <a:ext uri="{FF2B5EF4-FFF2-40B4-BE49-F238E27FC236}">
                <a16:creationId xmlns:a16="http://schemas.microsoft.com/office/drawing/2014/main" id="{D4A19475-D2DD-B14C-825F-88AA719CD86C}"/>
              </a:ext>
            </a:extLst>
          </p:cNvPr>
          <p:cNvSpPr/>
          <p:nvPr/>
        </p:nvSpPr>
        <p:spPr>
          <a:xfrm>
            <a:off x="2971800" y="5358929"/>
            <a:ext cx="304800" cy="889471"/>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Left Arrow 11">
            <a:extLst>
              <a:ext uri="{FF2B5EF4-FFF2-40B4-BE49-F238E27FC236}">
                <a16:creationId xmlns:a16="http://schemas.microsoft.com/office/drawing/2014/main" id="{F87CDE2B-C47C-3245-93C3-A4F2EC96C01E}"/>
              </a:ext>
            </a:extLst>
          </p:cNvPr>
          <p:cNvSpPr/>
          <p:nvPr/>
        </p:nvSpPr>
        <p:spPr>
          <a:xfrm>
            <a:off x="7162800" y="4953000"/>
            <a:ext cx="533400" cy="1524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76984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1994C-87F3-9941-8536-26F0EC7C5C4B}"/>
              </a:ext>
            </a:extLst>
          </p:cNvPr>
          <p:cNvSpPr>
            <a:spLocks noGrp="1"/>
          </p:cNvSpPr>
          <p:nvPr>
            <p:ph type="title"/>
          </p:nvPr>
        </p:nvSpPr>
        <p:spPr/>
        <p:txBody>
          <a:bodyPr/>
          <a:lstStyle/>
          <a:p>
            <a:r>
              <a:rPr lang="en-US" dirty="0"/>
              <a:t>Take the Test and Submit</a:t>
            </a:r>
          </a:p>
        </p:txBody>
      </p:sp>
      <p:sp>
        <p:nvSpPr>
          <p:cNvPr id="3" name="Text Placeholder 2">
            <a:extLst>
              <a:ext uri="{FF2B5EF4-FFF2-40B4-BE49-F238E27FC236}">
                <a16:creationId xmlns:a16="http://schemas.microsoft.com/office/drawing/2014/main" id="{CD679B4A-679A-264E-B4CD-283526B08EC1}"/>
              </a:ext>
            </a:extLst>
          </p:cNvPr>
          <p:cNvSpPr>
            <a:spLocks noGrp="1"/>
          </p:cNvSpPr>
          <p:nvPr>
            <p:ph type="body" idx="1"/>
          </p:nvPr>
        </p:nvSpPr>
        <p:spPr/>
        <p:txBody>
          <a:bodyPr/>
          <a:lstStyle/>
          <a:p>
            <a:r>
              <a:rPr lang="en-US" b="0" dirty="0"/>
              <a:t>Click on Fill Out Form and Hyperlink</a:t>
            </a:r>
          </a:p>
        </p:txBody>
      </p:sp>
      <p:pic>
        <p:nvPicPr>
          <p:cNvPr id="8" name="Content Placeholder 7">
            <a:extLst>
              <a:ext uri="{FF2B5EF4-FFF2-40B4-BE49-F238E27FC236}">
                <a16:creationId xmlns:a16="http://schemas.microsoft.com/office/drawing/2014/main" id="{DAE3ADDC-A994-6A48-A6F0-15A4730DADD2}"/>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996033" y="2819400"/>
            <a:ext cx="4259656" cy="2636183"/>
          </a:xfrm>
        </p:spPr>
      </p:pic>
      <p:sp>
        <p:nvSpPr>
          <p:cNvPr id="5" name="Text Placeholder 4">
            <a:extLst>
              <a:ext uri="{FF2B5EF4-FFF2-40B4-BE49-F238E27FC236}">
                <a16:creationId xmlns:a16="http://schemas.microsoft.com/office/drawing/2014/main" id="{3B2D040D-DB6A-3449-AA35-721F159A4AEF}"/>
              </a:ext>
            </a:extLst>
          </p:cNvPr>
          <p:cNvSpPr>
            <a:spLocks noGrp="1"/>
          </p:cNvSpPr>
          <p:nvPr>
            <p:ph type="body" sz="quarter" idx="3"/>
          </p:nvPr>
        </p:nvSpPr>
        <p:spPr/>
        <p:txBody>
          <a:bodyPr/>
          <a:lstStyle/>
          <a:p>
            <a:r>
              <a:rPr lang="en-US" b="0" dirty="0"/>
              <a:t>Student takes Exam–</a:t>
            </a:r>
          </a:p>
          <a:p>
            <a:r>
              <a:rPr lang="en-US" b="0" dirty="0"/>
              <a:t>Click Submit at end</a:t>
            </a:r>
          </a:p>
        </p:txBody>
      </p:sp>
      <p:pic>
        <p:nvPicPr>
          <p:cNvPr id="10" name="Content Placeholder 9">
            <a:extLst>
              <a:ext uri="{FF2B5EF4-FFF2-40B4-BE49-F238E27FC236}">
                <a16:creationId xmlns:a16="http://schemas.microsoft.com/office/drawing/2014/main" id="{A2A2AA48-3DC2-4448-9195-1517BE0BE9DB}"/>
              </a:ext>
            </a:extLst>
          </p:cNvPr>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5257800" y="2505074"/>
            <a:ext cx="2893976" cy="3976971"/>
          </a:xfrm>
        </p:spPr>
      </p:pic>
      <p:sp>
        <p:nvSpPr>
          <p:cNvPr id="11" name="Right Arrow 10">
            <a:extLst>
              <a:ext uri="{FF2B5EF4-FFF2-40B4-BE49-F238E27FC236}">
                <a16:creationId xmlns:a16="http://schemas.microsoft.com/office/drawing/2014/main" id="{04991B9F-CE8A-624C-A621-F4BD94655507}"/>
              </a:ext>
            </a:extLst>
          </p:cNvPr>
          <p:cNvSpPr/>
          <p:nvPr/>
        </p:nvSpPr>
        <p:spPr>
          <a:xfrm>
            <a:off x="1752600" y="4724400"/>
            <a:ext cx="762000" cy="1524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13300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E4A57-2715-B843-B4A4-95DA60D36948}"/>
              </a:ext>
            </a:extLst>
          </p:cNvPr>
          <p:cNvSpPr>
            <a:spLocks noGrp="1"/>
          </p:cNvSpPr>
          <p:nvPr>
            <p:ph type="title"/>
          </p:nvPr>
        </p:nvSpPr>
        <p:spPr/>
        <p:txBody>
          <a:bodyPr/>
          <a:lstStyle/>
          <a:p>
            <a:r>
              <a:rPr lang="en-US" dirty="0"/>
              <a:t>Gallery</a:t>
            </a:r>
          </a:p>
        </p:txBody>
      </p:sp>
      <p:sp>
        <p:nvSpPr>
          <p:cNvPr id="3" name="Content Placeholder 2">
            <a:extLst>
              <a:ext uri="{FF2B5EF4-FFF2-40B4-BE49-F238E27FC236}">
                <a16:creationId xmlns:a16="http://schemas.microsoft.com/office/drawing/2014/main" id="{9CB22D35-F996-9440-9E84-A99CD12DF1F8}"/>
              </a:ext>
            </a:extLst>
          </p:cNvPr>
          <p:cNvSpPr>
            <a:spLocks noGrp="1"/>
          </p:cNvSpPr>
          <p:nvPr>
            <p:ph idx="1"/>
          </p:nvPr>
        </p:nvSpPr>
        <p:spPr/>
        <p:txBody>
          <a:bodyPr/>
          <a:lstStyle/>
          <a:p>
            <a:r>
              <a:rPr lang="en-US" sz="2800" b="0" dirty="0"/>
              <a:t>Once each student has copied the link, switch to Gallery and observe them taking the test.</a:t>
            </a:r>
          </a:p>
          <a:p>
            <a:r>
              <a:rPr lang="en-US" sz="2800" b="0" dirty="0"/>
              <a:t>This is a “Virtual Proctor”</a:t>
            </a:r>
          </a:p>
          <a:p>
            <a:r>
              <a:rPr lang="en-US" sz="2800" b="0" dirty="0"/>
              <a:t>As they complete the test and get their grades, they may leave or wait until all finish…your choice.</a:t>
            </a:r>
          </a:p>
        </p:txBody>
      </p:sp>
    </p:spTree>
    <p:extLst>
      <p:ext uri="{BB962C8B-B14F-4D97-AF65-F5344CB8AC3E}">
        <p14:creationId xmlns:p14="http://schemas.microsoft.com/office/powerpoint/2010/main" val="1662918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383F1-0A8E-E943-AA6D-471015657627}"/>
              </a:ext>
            </a:extLst>
          </p:cNvPr>
          <p:cNvSpPr>
            <a:spLocks noGrp="1"/>
          </p:cNvSpPr>
          <p:nvPr>
            <p:ph type="title"/>
          </p:nvPr>
        </p:nvSpPr>
        <p:spPr/>
        <p:txBody>
          <a:bodyPr/>
          <a:lstStyle/>
          <a:p>
            <a:r>
              <a:rPr lang="en-US" dirty="0"/>
              <a:t>Congratulations!</a:t>
            </a:r>
          </a:p>
        </p:txBody>
      </p:sp>
      <p:sp>
        <p:nvSpPr>
          <p:cNvPr id="3" name="Content Placeholder 2">
            <a:extLst>
              <a:ext uri="{FF2B5EF4-FFF2-40B4-BE49-F238E27FC236}">
                <a16:creationId xmlns:a16="http://schemas.microsoft.com/office/drawing/2014/main" id="{51B80AB9-4FB2-1344-A8F2-979E8E6240DA}"/>
              </a:ext>
            </a:extLst>
          </p:cNvPr>
          <p:cNvSpPr>
            <a:spLocks noGrp="1"/>
          </p:cNvSpPr>
          <p:nvPr>
            <p:ph idx="1"/>
          </p:nvPr>
        </p:nvSpPr>
        <p:spPr>
          <a:xfrm>
            <a:off x="1600200" y="1905000"/>
            <a:ext cx="6858000" cy="4114800"/>
          </a:xfrm>
        </p:spPr>
        <p:txBody>
          <a:bodyPr/>
          <a:lstStyle/>
          <a:p>
            <a:r>
              <a:rPr lang="en-US" sz="2800" b="0" dirty="0"/>
              <a:t>You have successfully given the test to your students to complete the Class!</a:t>
            </a:r>
          </a:p>
          <a:p>
            <a:r>
              <a:rPr lang="en-US" sz="2800" b="0" dirty="0"/>
              <a:t>Bravo Zulu!</a:t>
            </a:r>
          </a:p>
        </p:txBody>
      </p:sp>
    </p:spTree>
    <p:extLst>
      <p:ext uri="{BB962C8B-B14F-4D97-AF65-F5344CB8AC3E}">
        <p14:creationId xmlns:p14="http://schemas.microsoft.com/office/powerpoint/2010/main" val="2143388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771DC-B442-E84F-896F-C6DABEB100C9}"/>
              </a:ext>
            </a:extLst>
          </p:cNvPr>
          <p:cNvSpPr>
            <a:spLocks noGrp="1"/>
          </p:cNvSpPr>
          <p:nvPr>
            <p:ph type="title"/>
          </p:nvPr>
        </p:nvSpPr>
        <p:spPr/>
        <p:txBody>
          <a:bodyPr/>
          <a:lstStyle/>
          <a:p>
            <a:pPr algn="ctr"/>
            <a:r>
              <a:rPr lang="en-US" b="0" dirty="0"/>
              <a:t>Schedule Training</a:t>
            </a:r>
          </a:p>
        </p:txBody>
      </p:sp>
      <p:sp>
        <p:nvSpPr>
          <p:cNvPr id="7" name="Content Placeholder 6">
            <a:extLst>
              <a:ext uri="{FF2B5EF4-FFF2-40B4-BE49-F238E27FC236}">
                <a16:creationId xmlns:a16="http://schemas.microsoft.com/office/drawing/2014/main" id="{AA8C84BB-3127-F04A-97FF-0556215E2E9C}"/>
              </a:ext>
            </a:extLst>
          </p:cNvPr>
          <p:cNvSpPr>
            <a:spLocks noGrp="1"/>
          </p:cNvSpPr>
          <p:nvPr>
            <p:ph idx="1"/>
          </p:nvPr>
        </p:nvSpPr>
        <p:spPr/>
        <p:txBody>
          <a:bodyPr/>
          <a:lstStyle/>
          <a:p>
            <a:pPr marL="0" indent="0" algn="ctr">
              <a:buNone/>
            </a:pPr>
            <a:r>
              <a:rPr lang="en-US" b="0" dirty="0"/>
              <a:t>To schedule individual training classes, group training</a:t>
            </a:r>
          </a:p>
          <a:p>
            <a:pPr marL="0" indent="0" algn="ctr">
              <a:buNone/>
            </a:pPr>
            <a:r>
              <a:rPr lang="en-US" b="0" dirty="0"/>
              <a:t>Resource for questions, practice, trouble-shooting</a:t>
            </a:r>
          </a:p>
          <a:p>
            <a:pPr marL="0" indent="0" algn="ctr">
              <a:buNone/>
            </a:pPr>
            <a:r>
              <a:rPr lang="en-US" b="0" u="sng" dirty="0">
                <a:hlinkClick r:id="rId3"/>
              </a:rPr>
              <a:t>Hortensia Sampedro</a:t>
            </a:r>
            <a:r>
              <a:rPr lang="en-US" b="0" dirty="0"/>
              <a:t>, DIV6, SO-MT (305) 742-8221</a:t>
            </a:r>
          </a:p>
          <a:p>
            <a:pPr marL="0" indent="0" algn="ctr">
              <a:buNone/>
            </a:pPr>
            <a:r>
              <a:rPr lang="en-US" b="0" dirty="0"/>
              <a:t>Feedback and observations welcome</a:t>
            </a:r>
          </a:p>
          <a:p>
            <a:pPr marL="0" indent="0" algn="ctr">
              <a:buNone/>
            </a:pPr>
            <a:endParaRPr lang="en-US" b="0" dirty="0"/>
          </a:p>
          <a:p>
            <a:endParaRPr lang="en-US" dirty="0"/>
          </a:p>
        </p:txBody>
      </p:sp>
    </p:spTree>
    <p:extLst>
      <p:ext uri="{BB962C8B-B14F-4D97-AF65-F5344CB8AC3E}">
        <p14:creationId xmlns:p14="http://schemas.microsoft.com/office/powerpoint/2010/main" val="3912657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37426-9227-354B-A4D5-08808E95E9E2}"/>
              </a:ext>
            </a:extLst>
          </p:cNvPr>
          <p:cNvSpPr>
            <a:spLocks noGrp="1"/>
          </p:cNvSpPr>
          <p:nvPr>
            <p:ph type="title"/>
          </p:nvPr>
        </p:nvSpPr>
        <p:spPr/>
        <p:txBody>
          <a:bodyPr/>
          <a:lstStyle/>
          <a:p>
            <a:r>
              <a:rPr lang="en-US" dirty="0"/>
              <a:t>Zoom Chat</a:t>
            </a:r>
          </a:p>
        </p:txBody>
      </p:sp>
      <p:sp>
        <p:nvSpPr>
          <p:cNvPr id="3" name="Content Placeholder 2">
            <a:extLst>
              <a:ext uri="{FF2B5EF4-FFF2-40B4-BE49-F238E27FC236}">
                <a16:creationId xmlns:a16="http://schemas.microsoft.com/office/drawing/2014/main" id="{3C0D6E85-7C42-D54B-B952-27A57002979A}"/>
              </a:ext>
            </a:extLst>
          </p:cNvPr>
          <p:cNvSpPr>
            <a:spLocks noGrp="1"/>
          </p:cNvSpPr>
          <p:nvPr>
            <p:ph idx="1"/>
          </p:nvPr>
        </p:nvSpPr>
        <p:spPr/>
        <p:txBody>
          <a:bodyPr/>
          <a:lstStyle/>
          <a:p>
            <a:r>
              <a:rPr lang="en-US" b="0" dirty="0"/>
              <a:t>The exam can be given at the end of the last class</a:t>
            </a:r>
          </a:p>
          <a:p>
            <a:r>
              <a:rPr lang="en-US" b="0" dirty="0"/>
              <a:t>Simply share the hyperlink with the students through the Zoom Chat</a:t>
            </a:r>
          </a:p>
          <a:p>
            <a:r>
              <a:rPr lang="en-US" b="0" dirty="0"/>
              <a:t>The students can take the test at that moment and submit it for grading</a:t>
            </a:r>
          </a:p>
        </p:txBody>
      </p:sp>
    </p:spTree>
    <p:extLst>
      <p:ext uri="{BB962C8B-B14F-4D97-AF65-F5344CB8AC3E}">
        <p14:creationId xmlns:p14="http://schemas.microsoft.com/office/powerpoint/2010/main" val="1116424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79550-462C-5C40-AC21-E881D6694D45}"/>
              </a:ext>
            </a:extLst>
          </p:cNvPr>
          <p:cNvSpPr>
            <a:spLocks noGrp="1"/>
          </p:cNvSpPr>
          <p:nvPr>
            <p:ph type="title"/>
          </p:nvPr>
        </p:nvSpPr>
        <p:spPr/>
        <p:txBody>
          <a:bodyPr/>
          <a:lstStyle/>
          <a:p>
            <a:r>
              <a:rPr lang="en-US" dirty="0"/>
              <a:t>Prepare</a:t>
            </a:r>
          </a:p>
        </p:txBody>
      </p:sp>
      <p:sp>
        <p:nvSpPr>
          <p:cNvPr id="3" name="Content Placeholder 2">
            <a:extLst>
              <a:ext uri="{FF2B5EF4-FFF2-40B4-BE49-F238E27FC236}">
                <a16:creationId xmlns:a16="http://schemas.microsoft.com/office/drawing/2014/main" id="{267B88A6-C963-404F-85AF-0ECBBCCEE642}"/>
              </a:ext>
            </a:extLst>
          </p:cNvPr>
          <p:cNvSpPr>
            <a:spLocks noGrp="1"/>
          </p:cNvSpPr>
          <p:nvPr>
            <p:ph idx="1"/>
          </p:nvPr>
        </p:nvSpPr>
        <p:spPr/>
        <p:txBody>
          <a:bodyPr/>
          <a:lstStyle/>
          <a:p>
            <a:pPr marL="514350" indent="-514350">
              <a:buFont typeface="+mj-lt"/>
              <a:buAutoNum type="arabicPeriod"/>
            </a:pPr>
            <a:r>
              <a:rPr lang="en-US" sz="2800" b="0" dirty="0"/>
              <a:t>Request an invitation from the E-Directorate to the template copy. Contact </a:t>
            </a:r>
            <a:r>
              <a:rPr lang="en-US" sz="2800" b="0" dirty="0">
                <a:hlinkClick r:id="rId3"/>
              </a:rPr>
              <a:t>Gregory Fonzeno</a:t>
            </a:r>
            <a:r>
              <a:rPr lang="en-US" sz="2800" b="0" dirty="0"/>
              <a:t> to obtain exam</a:t>
            </a:r>
          </a:p>
          <a:p>
            <a:pPr marL="514350" indent="-514350">
              <a:buFont typeface="+mj-lt"/>
              <a:buAutoNum type="arabicPeriod"/>
            </a:pPr>
            <a:r>
              <a:rPr lang="en-US" sz="2800" b="0" dirty="0"/>
              <a:t>Copy the template copy from the E-Directorate Google Drive to your Google Drive</a:t>
            </a:r>
          </a:p>
          <a:p>
            <a:pPr marL="514350" indent="-514350">
              <a:buFont typeface="+mj-lt"/>
              <a:buAutoNum type="arabicPeriod"/>
            </a:pPr>
            <a:r>
              <a:rPr lang="en-US" sz="2800" b="0" dirty="0"/>
              <a:t>Rename and Save on your Google Drive</a:t>
            </a:r>
          </a:p>
          <a:p>
            <a:pPr marL="514350" indent="-514350">
              <a:buFont typeface="+mj-lt"/>
              <a:buAutoNum type="arabicPeriod"/>
            </a:pPr>
            <a:r>
              <a:rPr lang="en-US" sz="2800" b="0" dirty="0"/>
              <a:t>If necessary, edit exam for your state questions</a:t>
            </a:r>
          </a:p>
          <a:p>
            <a:pPr marL="514350" indent="-514350">
              <a:buFont typeface="+mj-lt"/>
              <a:buAutoNum type="arabicPeriod"/>
            </a:pPr>
            <a:endParaRPr lang="en-US" sz="2800" b="0" dirty="0"/>
          </a:p>
        </p:txBody>
      </p:sp>
    </p:spTree>
    <p:extLst>
      <p:ext uri="{BB962C8B-B14F-4D97-AF65-F5344CB8AC3E}">
        <p14:creationId xmlns:p14="http://schemas.microsoft.com/office/powerpoint/2010/main" val="209102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D9C98-9674-3A48-82E4-AF6F7C51DCED}"/>
              </a:ext>
            </a:extLst>
          </p:cNvPr>
          <p:cNvSpPr>
            <a:spLocks noGrp="1"/>
          </p:cNvSpPr>
          <p:nvPr>
            <p:ph type="title"/>
          </p:nvPr>
        </p:nvSpPr>
        <p:spPr/>
        <p:txBody>
          <a:bodyPr/>
          <a:lstStyle/>
          <a:p>
            <a:r>
              <a:rPr lang="en-US" dirty="0"/>
              <a:t>Summary of Steps</a:t>
            </a:r>
          </a:p>
        </p:txBody>
      </p:sp>
      <p:sp>
        <p:nvSpPr>
          <p:cNvPr id="3" name="Content Placeholder 2">
            <a:extLst>
              <a:ext uri="{FF2B5EF4-FFF2-40B4-BE49-F238E27FC236}">
                <a16:creationId xmlns:a16="http://schemas.microsoft.com/office/drawing/2014/main" id="{4683CC1D-EF69-A64A-8291-B6F8C320B946}"/>
              </a:ext>
            </a:extLst>
          </p:cNvPr>
          <p:cNvSpPr>
            <a:spLocks noGrp="1"/>
          </p:cNvSpPr>
          <p:nvPr>
            <p:ph idx="1"/>
          </p:nvPr>
        </p:nvSpPr>
        <p:spPr/>
        <p:txBody>
          <a:bodyPr/>
          <a:lstStyle/>
          <a:p>
            <a:pPr marL="514350" indent="-514350">
              <a:buFont typeface="+mj-lt"/>
              <a:buAutoNum type="arabicPeriod"/>
            </a:pPr>
            <a:r>
              <a:rPr lang="en-US" sz="2800" b="0" dirty="0"/>
              <a:t>Open Zoom Chat</a:t>
            </a:r>
          </a:p>
          <a:p>
            <a:pPr marL="514350" indent="-514350">
              <a:buFont typeface="+mj-lt"/>
              <a:buAutoNum type="arabicPeriod"/>
            </a:pPr>
            <a:r>
              <a:rPr lang="en-US" sz="2800" b="0" dirty="0"/>
              <a:t>Access Google Drive</a:t>
            </a:r>
          </a:p>
          <a:p>
            <a:pPr marL="514350" indent="-514350">
              <a:buFont typeface="+mj-lt"/>
              <a:buAutoNum type="arabicPeriod"/>
            </a:pPr>
            <a:r>
              <a:rPr lang="en-US" sz="2800" b="0" dirty="0"/>
              <a:t>Copy Exam Hyperlink</a:t>
            </a:r>
          </a:p>
          <a:p>
            <a:pPr marL="514350" indent="-514350">
              <a:buFont typeface="+mj-lt"/>
              <a:buAutoNum type="arabicPeriod"/>
            </a:pPr>
            <a:r>
              <a:rPr lang="en-US" sz="2800" b="0" dirty="0"/>
              <a:t>Paste Hyperlink in Chat</a:t>
            </a:r>
          </a:p>
          <a:p>
            <a:pPr marL="514350" indent="-514350">
              <a:buFont typeface="+mj-lt"/>
              <a:buAutoNum type="arabicPeriod"/>
            </a:pPr>
            <a:r>
              <a:rPr lang="en-US" sz="2800" b="0" dirty="0"/>
              <a:t>Students Take Test and Submit</a:t>
            </a:r>
          </a:p>
          <a:p>
            <a:pPr marL="0" indent="0">
              <a:buNone/>
            </a:pPr>
            <a:r>
              <a:rPr lang="en-US" sz="2800" b="0" dirty="0"/>
              <a:t> </a:t>
            </a:r>
          </a:p>
        </p:txBody>
      </p:sp>
    </p:spTree>
    <p:extLst>
      <p:ext uri="{BB962C8B-B14F-4D97-AF65-F5344CB8AC3E}">
        <p14:creationId xmlns:p14="http://schemas.microsoft.com/office/powerpoint/2010/main" val="3654770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D9C98-9674-3A48-82E4-AF6F7C51DCED}"/>
              </a:ext>
            </a:extLst>
          </p:cNvPr>
          <p:cNvSpPr>
            <a:spLocks noGrp="1"/>
          </p:cNvSpPr>
          <p:nvPr>
            <p:ph type="title"/>
          </p:nvPr>
        </p:nvSpPr>
        <p:spPr/>
        <p:txBody>
          <a:bodyPr/>
          <a:lstStyle/>
          <a:p>
            <a:r>
              <a:rPr lang="en-US" dirty="0"/>
              <a:t>Detailed Steps</a:t>
            </a:r>
          </a:p>
        </p:txBody>
      </p:sp>
      <p:sp>
        <p:nvSpPr>
          <p:cNvPr id="3" name="Content Placeholder 2">
            <a:extLst>
              <a:ext uri="{FF2B5EF4-FFF2-40B4-BE49-F238E27FC236}">
                <a16:creationId xmlns:a16="http://schemas.microsoft.com/office/drawing/2014/main" id="{4683CC1D-EF69-A64A-8291-B6F8C320B946}"/>
              </a:ext>
            </a:extLst>
          </p:cNvPr>
          <p:cNvSpPr>
            <a:spLocks noGrp="1"/>
          </p:cNvSpPr>
          <p:nvPr>
            <p:ph sz="half" idx="1"/>
          </p:nvPr>
        </p:nvSpPr>
        <p:spPr>
          <a:xfrm>
            <a:off x="1752600" y="1981200"/>
            <a:ext cx="6934200" cy="4114800"/>
          </a:xfrm>
        </p:spPr>
        <p:txBody>
          <a:bodyPr/>
          <a:lstStyle/>
          <a:p>
            <a:pPr marL="0" indent="0">
              <a:buNone/>
            </a:pPr>
            <a:r>
              <a:rPr lang="en-US" sz="2800" b="0" dirty="0"/>
              <a:t>Zoom Chat &gt; File &gt; Google Drive &gt; Connect &gt; </a:t>
            </a:r>
          </a:p>
          <a:p>
            <a:pPr marL="0" indent="0">
              <a:buNone/>
            </a:pPr>
            <a:r>
              <a:rPr lang="en-US" sz="2800" b="0" dirty="0"/>
              <a:t>Authorize &gt; Exam &gt; Anyone with Link &gt; Allow Sharing &gt; Exam &gt; Copy and Paste &gt; </a:t>
            </a:r>
          </a:p>
          <a:p>
            <a:pPr marL="0" indent="0">
              <a:buNone/>
            </a:pPr>
            <a:r>
              <a:rPr lang="en-US" sz="2800" b="0" dirty="0"/>
              <a:t>Paste in Chat &gt; Give Test &gt; Submit  </a:t>
            </a:r>
          </a:p>
          <a:p>
            <a:pPr marL="0" indent="0">
              <a:buNone/>
            </a:pPr>
            <a:r>
              <a:rPr lang="en-US" sz="2800" b="0" dirty="0"/>
              <a:t> </a:t>
            </a:r>
          </a:p>
        </p:txBody>
      </p:sp>
    </p:spTree>
    <p:extLst>
      <p:ext uri="{BB962C8B-B14F-4D97-AF65-F5344CB8AC3E}">
        <p14:creationId xmlns:p14="http://schemas.microsoft.com/office/powerpoint/2010/main" val="2396572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46B1299-9F5E-DF48-B8DB-04246F970870}"/>
              </a:ext>
            </a:extLst>
          </p:cNvPr>
          <p:cNvSpPr>
            <a:spLocks noGrp="1"/>
          </p:cNvSpPr>
          <p:nvPr>
            <p:ph type="title"/>
          </p:nvPr>
        </p:nvSpPr>
        <p:spPr/>
        <p:txBody>
          <a:bodyPr/>
          <a:lstStyle/>
          <a:p>
            <a:r>
              <a:rPr lang="en-US" dirty="0"/>
              <a:t>Illustration of Zoom Chat</a:t>
            </a:r>
          </a:p>
        </p:txBody>
      </p:sp>
      <p:sp>
        <p:nvSpPr>
          <p:cNvPr id="8" name="Text Placeholder 7">
            <a:extLst>
              <a:ext uri="{FF2B5EF4-FFF2-40B4-BE49-F238E27FC236}">
                <a16:creationId xmlns:a16="http://schemas.microsoft.com/office/drawing/2014/main" id="{58856D9D-7F11-A84D-8481-F4A92A938BE5}"/>
              </a:ext>
            </a:extLst>
          </p:cNvPr>
          <p:cNvSpPr>
            <a:spLocks noGrp="1"/>
          </p:cNvSpPr>
          <p:nvPr>
            <p:ph type="body" idx="1"/>
          </p:nvPr>
        </p:nvSpPr>
        <p:spPr>
          <a:xfrm>
            <a:off x="1600200" y="1995488"/>
            <a:ext cx="3124200" cy="823912"/>
          </a:xfrm>
        </p:spPr>
        <p:txBody>
          <a:bodyPr/>
          <a:lstStyle/>
          <a:p>
            <a:pPr algn="ctr"/>
            <a:r>
              <a:rPr lang="en-US" b="0" dirty="0"/>
              <a:t>Open Zoom Chat</a:t>
            </a:r>
          </a:p>
          <a:p>
            <a:pPr algn="ctr"/>
            <a:r>
              <a:rPr lang="en-US" b="0" dirty="0"/>
              <a:t>Click on File and Select Google Drive</a:t>
            </a:r>
          </a:p>
        </p:txBody>
      </p:sp>
      <p:pic>
        <p:nvPicPr>
          <p:cNvPr id="5" name="Content Placeholder 4">
            <a:extLst>
              <a:ext uri="{FF2B5EF4-FFF2-40B4-BE49-F238E27FC236}">
                <a16:creationId xmlns:a16="http://schemas.microsoft.com/office/drawing/2014/main" id="{B0DAD847-231C-EC40-9A9F-91D9EE95ACA6}"/>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600200" y="3089000"/>
            <a:ext cx="3124200" cy="3083200"/>
          </a:xfrm>
        </p:spPr>
      </p:pic>
      <p:sp>
        <p:nvSpPr>
          <p:cNvPr id="9" name="Text Placeholder 8">
            <a:extLst>
              <a:ext uri="{FF2B5EF4-FFF2-40B4-BE49-F238E27FC236}">
                <a16:creationId xmlns:a16="http://schemas.microsoft.com/office/drawing/2014/main" id="{7D72532E-114A-0749-A520-86BEC0CB9946}"/>
              </a:ext>
            </a:extLst>
          </p:cNvPr>
          <p:cNvSpPr>
            <a:spLocks noGrp="1"/>
          </p:cNvSpPr>
          <p:nvPr>
            <p:ph type="body" sz="quarter" idx="3"/>
          </p:nvPr>
        </p:nvSpPr>
        <p:spPr/>
        <p:txBody>
          <a:bodyPr/>
          <a:lstStyle/>
          <a:p>
            <a:pPr algn="ctr"/>
            <a:r>
              <a:rPr lang="en-US" b="0" dirty="0"/>
              <a:t>Connect to Your </a:t>
            </a:r>
          </a:p>
          <a:p>
            <a:pPr algn="ctr"/>
            <a:r>
              <a:rPr lang="en-US" b="0" dirty="0"/>
              <a:t>Google Drive</a:t>
            </a:r>
          </a:p>
        </p:txBody>
      </p:sp>
      <p:pic>
        <p:nvPicPr>
          <p:cNvPr id="12" name="Content Placeholder 11">
            <a:extLst>
              <a:ext uri="{FF2B5EF4-FFF2-40B4-BE49-F238E27FC236}">
                <a16:creationId xmlns:a16="http://schemas.microsoft.com/office/drawing/2014/main" id="{80677F72-6D1A-A543-B24C-2EC0F32F44C8}"/>
              </a:ext>
            </a:extLst>
          </p:cNvPr>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5105400" y="2810823"/>
            <a:ext cx="3411538" cy="3073091"/>
          </a:xfrm>
        </p:spPr>
      </p:pic>
      <p:sp>
        <p:nvSpPr>
          <p:cNvPr id="13" name="Right Arrow 12">
            <a:extLst>
              <a:ext uri="{FF2B5EF4-FFF2-40B4-BE49-F238E27FC236}">
                <a16:creationId xmlns:a16="http://schemas.microsoft.com/office/drawing/2014/main" id="{EFCD5016-AB02-D04B-BEFC-593994F6A394}"/>
              </a:ext>
            </a:extLst>
          </p:cNvPr>
          <p:cNvSpPr/>
          <p:nvPr/>
        </p:nvSpPr>
        <p:spPr>
          <a:xfrm>
            <a:off x="2209800" y="4419600"/>
            <a:ext cx="914400" cy="1524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Up Arrow 13">
            <a:extLst>
              <a:ext uri="{FF2B5EF4-FFF2-40B4-BE49-F238E27FC236}">
                <a16:creationId xmlns:a16="http://schemas.microsoft.com/office/drawing/2014/main" id="{C678F437-D8E6-B146-BE26-B99AACDA6787}"/>
              </a:ext>
            </a:extLst>
          </p:cNvPr>
          <p:cNvSpPr/>
          <p:nvPr/>
        </p:nvSpPr>
        <p:spPr>
          <a:xfrm>
            <a:off x="3581400" y="5562600"/>
            <a:ext cx="381000" cy="6096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70852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1A067-8F54-AC4D-BF81-5EB426E05303}"/>
              </a:ext>
            </a:extLst>
          </p:cNvPr>
          <p:cNvSpPr>
            <a:spLocks noGrp="1"/>
          </p:cNvSpPr>
          <p:nvPr>
            <p:ph type="title"/>
          </p:nvPr>
        </p:nvSpPr>
        <p:spPr/>
        <p:txBody>
          <a:bodyPr/>
          <a:lstStyle/>
          <a:p>
            <a:r>
              <a:rPr lang="en-US" dirty="0"/>
              <a:t>Access Your Google Drive</a:t>
            </a:r>
          </a:p>
        </p:txBody>
      </p:sp>
      <p:sp>
        <p:nvSpPr>
          <p:cNvPr id="3" name="Text Placeholder 2">
            <a:extLst>
              <a:ext uri="{FF2B5EF4-FFF2-40B4-BE49-F238E27FC236}">
                <a16:creationId xmlns:a16="http://schemas.microsoft.com/office/drawing/2014/main" id="{490FD012-0D82-134A-956A-6BE79CE1B5C5}"/>
              </a:ext>
            </a:extLst>
          </p:cNvPr>
          <p:cNvSpPr>
            <a:spLocks noGrp="1"/>
          </p:cNvSpPr>
          <p:nvPr>
            <p:ph type="body" idx="1"/>
          </p:nvPr>
        </p:nvSpPr>
        <p:spPr>
          <a:xfrm>
            <a:off x="1600200" y="1681162"/>
            <a:ext cx="3124200" cy="1290637"/>
          </a:xfrm>
        </p:spPr>
        <p:txBody>
          <a:bodyPr/>
          <a:lstStyle/>
          <a:p>
            <a:pPr algn="ctr"/>
            <a:r>
              <a:rPr lang="en-US" b="0" dirty="0"/>
              <a:t>Authorize Zoom Access to your </a:t>
            </a:r>
          </a:p>
          <a:p>
            <a:pPr algn="ctr"/>
            <a:r>
              <a:rPr lang="en-US" b="0" dirty="0"/>
              <a:t>Google Drive</a:t>
            </a:r>
          </a:p>
        </p:txBody>
      </p:sp>
      <p:pic>
        <p:nvPicPr>
          <p:cNvPr id="8" name="Content Placeholder 7">
            <a:extLst>
              <a:ext uri="{FF2B5EF4-FFF2-40B4-BE49-F238E27FC236}">
                <a16:creationId xmlns:a16="http://schemas.microsoft.com/office/drawing/2014/main" id="{169CCCA7-BA1F-2F4B-A03E-B90FBCD8500D}"/>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600200" y="3079747"/>
            <a:ext cx="3124200" cy="2535243"/>
          </a:xfrm>
        </p:spPr>
      </p:pic>
      <p:sp>
        <p:nvSpPr>
          <p:cNvPr id="5" name="Text Placeholder 4">
            <a:extLst>
              <a:ext uri="{FF2B5EF4-FFF2-40B4-BE49-F238E27FC236}">
                <a16:creationId xmlns:a16="http://schemas.microsoft.com/office/drawing/2014/main" id="{6C685B69-99F3-0243-91E9-5CD3CE107643}"/>
              </a:ext>
            </a:extLst>
          </p:cNvPr>
          <p:cNvSpPr>
            <a:spLocks noGrp="1"/>
          </p:cNvSpPr>
          <p:nvPr>
            <p:ph type="body" sz="quarter" idx="3"/>
          </p:nvPr>
        </p:nvSpPr>
        <p:spPr/>
        <p:txBody>
          <a:bodyPr/>
          <a:lstStyle/>
          <a:p>
            <a:pPr algn="ctr"/>
            <a:r>
              <a:rPr lang="en-US" b="0" dirty="0"/>
              <a:t>Find and click on Exam on your Google Drive</a:t>
            </a:r>
          </a:p>
        </p:txBody>
      </p:sp>
      <p:pic>
        <p:nvPicPr>
          <p:cNvPr id="10" name="Content Placeholder 9">
            <a:extLst>
              <a:ext uri="{FF2B5EF4-FFF2-40B4-BE49-F238E27FC236}">
                <a16:creationId xmlns:a16="http://schemas.microsoft.com/office/drawing/2014/main" id="{03FDDB13-90EB-3749-83FF-2FCA5B8BDBC5}"/>
              </a:ext>
            </a:extLst>
          </p:cNvPr>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5105400" y="3352800"/>
            <a:ext cx="3600127" cy="274320"/>
          </a:xfrm>
        </p:spPr>
      </p:pic>
      <p:sp>
        <p:nvSpPr>
          <p:cNvPr id="11" name="Up Arrow 10">
            <a:extLst>
              <a:ext uri="{FF2B5EF4-FFF2-40B4-BE49-F238E27FC236}">
                <a16:creationId xmlns:a16="http://schemas.microsoft.com/office/drawing/2014/main" id="{1D1DF9B3-BBBF-A54C-A409-6167D6FB20EB}"/>
              </a:ext>
            </a:extLst>
          </p:cNvPr>
          <p:cNvSpPr/>
          <p:nvPr/>
        </p:nvSpPr>
        <p:spPr>
          <a:xfrm>
            <a:off x="2819400" y="5791200"/>
            <a:ext cx="228600" cy="6096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U-Turn Arrow 11">
            <a:extLst>
              <a:ext uri="{FF2B5EF4-FFF2-40B4-BE49-F238E27FC236}">
                <a16:creationId xmlns:a16="http://schemas.microsoft.com/office/drawing/2014/main" id="{1559AE8F-4E45-FB49-BD2C-D68A252F4993}"/>
              </a:ext>
            </a:extLst>
          </p:cNvPr>
          <p:cNvSpPr/>
          <p:nvPr/>
        </p:nvSpPr>
        <p:spPr>
          <a:xfrm>
            <a:off x="5334000" y="2895600"/>
            <a:ext cx="609600" cy="304800"/>
          </a:xfrm>
          <a:prstGeom prst="utur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91726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46117-069E-EF48-9365-DED143587080}"/>
              </a:ext>
            </a:extLst>
          </p:cNvPr>
          <p:cNvSpPr>
            <a:spLocks noGrp="1"/>
          </p:cNvSpPr>
          <p:nvPr>
            <p:ph type="title"/>
          </p:nvPr>
        </p:nvSpPr>
        <p:spPr/>
        <p:txBody>
          <a:bodyPr/>
          <a:lstStyle/>
          <a:p>
            <a:r>
              <a:rPr lang="en-US" dirty="0"/>
              <a:t>Access the Link</a:t>
            </a:r>
          </a:p>
        </p:txBody>
      </p:sp>
      <p:sp>
        <p:nvSpPr>
          <p:cNvPr id="3" name="Text Placeholder 2">
            <a:extLst>
              <a:ext uri="{FF2B5EF4-FFF2-40B4-BE49-F238E27FC236}">
                <a16:creationId xmlns:a16="http://schemas.microsoft.com/office/drawing/2014/main" id="{8CA798D6-D273-9844-B253-5186ECFBC190}"/>
              </a:ext>
            </a:extLst>
          </p:cNvPr>
          <p:cNvSpPr>
            <a:spLocks noGrp="1"/>
          </p:cNvSpPr>
          <p:nvPr>
            <p:ph type="body" idx="1"/>
          </p:nvPr>
        </p:nvSpPr>
        <p:spPr/>
        <p:txBody>
          <a:bodyPr/>
          <a:lstStyle/>
          <a:p>
            <a:pPr algn="ctr"/>
            <a:r>
              <a:rPr lang="en-US" b="0" dirty="0"/>
              <a:t>Select </a:t>
            </a:r>
          </a:p>
          <a:p>
            <a:pPr algn="ctr"/>
            <a:r>
              <a:rPr lang="en-US" b="0" dirty="0"/>
              <a:t>“Anyone with Link”</a:t>
            </a:r>
          </a:p>
        </p:txBody>
      </p:sp>
      <p:sp>
        <p:nvSpPr>
          <p:cNvPr id="5" name="Text Placeholder 4">
            <a:extLst>
              <a:ext uri="{FF2B5EF4-FFF2-40B4-BE49-F238E27FC236}">
                <a16:creationId xmlns:a16="http://schemas.microsoft.com/office/drawing/2014/main" id="{99E9DAE3-EE0E-F046-BA74-2CF1EE428300}"/>
              </a:ext>
            </a:extLst>
          </p:cNvPr>
          <p:cNvSpPr>
            <a:spLocks noGrp="1"/>
          </p:cNvSpPr>
          <p:nvPr>
            <p:ph type="body" sz="quarter" idx="3"/>
          </p:nvPr>
        </p:nvSpPr>
        <p:spPr/>
        <p:txBody>
          <a:bodyPr/>
          <a:lstStyle/>
          <a:p>
            <a:pPr algn="ctr"/>
            <a:r>
              <a:rPr lang="en-US" b="0" dirty="0"/>
              <a:t>Allow Sharing File </a:t>
            </a:r>
          </a:p>
          <a:p>
            <a:pPr algn="ctr"/>
            <a:r>
              <a:rPr lang="en-US" b="0" dirty="0"/>
              <a:t>in Chat</a:t>
            </a:r>
          </a:p>
        </p:txBody>
      </p:sp>
      <p:pic>
        <p:nvPicPr>
          <p:cNvPr id="10" name="Content Placeholder 9">
            <a:extLst>
              <a:ext uri="{FF2B5EF4-FFF2-40B4-BE49-F238E27FC236}">
                <a16:creationId xmlns:a16="http://schemas.microsoft.com/office/drawing/2014/main" id="{04CA6958-12D6-D749-8671-4FBECCCACA11}"/>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5105400" y="2985773"/>
            <a:ext cx="3411538" cy="2723192"/>
          </a:xfrm>
        </p:spPr>
      </p:pic>
      <p:pic>
        <p:nvPicPr>
          <p:cNvPr id="14" name="Content Placeholder 13">
            <a:extLst>
              <a:ext uri="{FF2B5EF4-FFF2-40B4-BE49-F238E27FC236}">
                <a16:creationId xmlns:a16="http://schemas.microsoft.com/office/drawing/2014/main" id="{872BAFE4-DD33-B148-92AD-C351F26B34B1}"/>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1600200" y="3048000"/>
            <a:ext cx="3353613" cy="457200"/>
          </a:xfrm>
        </p:spPr>
      </p:pic>
      <p:sp>
        <p:nvSpPr>
          <p:cNvPr id="15" name="Up Arrow 14">
            <a:extLst>
              <a:ext uri="{FF2B5EF4-FFF2-40B4-BE49-F238E27FC236}">
                <a16:creationId xmlns:a16="http://schemas.microsoft.com/office/drawing/2014/main" id="{6674D475-5318-DF45-A16E-65D9624B3643}"/>
              </a:ext>
            </a:extLst>
          </p:cNvPr>
          <p:cNvSpPr/>
          <p:nvPr/>
        </p:nvSpPr>
        <p:spPr>
          <a:xfrm>
            <a:off x="2971800" y="3505200"/>
            <a:ext cx="152400" cy="6858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Up Arrow 15">
            <a:extLst>
              <a:ext uri="{FF2B5EF4-FFF2-40B4-BE49-F238E27FC236}">
                <a16:creationId xmlns:a16="http://schemas.microsoft.com/office/drawing/2014/main" id="{ABAA8C9C-0F1C-9543-8499-06006374784C}"/>
              </a:ext>
            </a:extLst>
          </p:cNvPr>
          <p:cNvSpPr/>
          <p:nvPr/>
        </p:nvSpPr>
        <p:spPr>
          <a:xfrm>
            <a:off x="8001000" y="5334000"/>
            <a:ext cx="304800" cy="7620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35922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D40D3-DA94-1444-ABEB-EBB18B8F779D}"/>
              </a:ext>
            </a:extLst>
          </p:cNvPr>
          <p:cNvSpPr>
            <a:spLocks noGrp="1"/>
          </p:cNvSpPr>
          <p:nvPr>
            <p:ph type="title"/>
          </p:nvPr>
        </p:nvSpPr>
        <p:spPr/>
        <p:txBody>
          <a:bodyPr/>
          <a:lstStyle/>
          <a:p>
            <a:r>
              <a:rPr lang="en-US" dirty="0"/>
              <a:t>Bring up Exam Link</a:t>
            </a:r>
          </a:p>
        </p:txBody>
      </p:sp>
      <p:sp>
        <p:nvSpPr>
          <p:cNvPr id="3" name="Text Placeholder 2">
            <a:extLst>
              <a:ext uri="{FF2B5EF4-FFF2-40B4-BE49-F238E27FC236}">
                <a16:creationId xmlns:a16="http://schemas.microsoft.com/office/drawing/2014/main" id="{0A777725-AA17-BF42-9027-980B370A1D7D}"/>
              </a:ext>
            </a:extLst>
          </p:cNvPr>
          <p:cNvSpPr>
            <a:spLocks noGrp="1"/>
          </p:cNvSpPr>
          <p:nvPr>
            <p:ph type="body" idx="1"/>
          </p:nvPr>
        </p:nvSpPr>
        <p:spPr>
          <a:xfrm>
            <a:off x="1600200" y="1681162"/>
            <a:ext cx="3124200" cy="1290637"/>
          </a:xfrm>
        </p:spPr>
        <p:txBody>
          <a:bodyPr/>
          <a:lstStyle/>
          <a:p>
            <a:r>
              <a:rPr lang="en-US" b="0" dirty="0"/>
              <a:t>Click on About Boating Safely Exam 2020</a:t>
            </a:r>
          </a:p>
        </p:txBody>
      </p:sp>
      <p:pic>
        <p:nvPicPr>
          <p:cNvPr id="8" name="Content Placeholder 7">
            <a:extLst>
              <a:ext uri="{FF2B5EF4-FFF2-40B4-BE49-F238E27FC236}">
                <a16:creationId xmlns:a16="http://schemas.microsoft.com/office/drawing/2014/main" id="{BB4A339B-3A68-B142-8226-F4BE8522CA1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600200" y="3361912"/>
            <a:ext cx="3124200" cy="1970914"/>
          </a:xfrm>
        </p:spPr>
      </p:pic>
      <p:sp>
        <p:nvSpPr>
          <p:cNvPr id="5" name="Text Placeholder 4">
            <a:extLst>
              <a:ext uri="{FF2B5EF4-FFF2-40B4-BE49-F238E27FC236}">
                <a16:creationId xmlns:a16="http://schemas.microsoft.com/office/drawing/2014/main" id="{61F522B4-F026-A643-9112-4FB4B6AFD58E}"/>
              </a:ext>
            </a:extLst>
          </p:cNvPr>
          <p:cNvSpPr>
            <a:spLocks noGrp="1"/>
          </p:cNvSpPr>
          <p:nvPr>
            <p:ph type="body" sz="quarter" idx="3"/>
          </p:nvPr>
        </p:nvSpPr>
        <p:spPr/>
        <p:txBody>
          <a:bodyPr/>
          <a:lstStyle/>
          <a:p>
            <a:pPr algn="ctr"/>
            <a:r>
              <a:rPr lang="en-US" b="0" dirty="0"/>
              <a:t>Copy link…(red)</a:t>
            </a:r>
          </a:p>
        </p:txBody>
      </p:sp>
      <p:pic>
        <p:nvPicPr>
          <p:cNvPr id="10" name="Content Placeholder 9">
            <a:extLst>
              <a:ext uri="{FF2B5EF4-FFF2-40B4-BE49-F238E27FC236}">
                <a16:creationId xmlns:a16="http://schemas.microsoft.com/office/drawing/2014/main" id="{B80DFB3D-6741-8347-81F1-6A1159760C9E}"/>
              </a:ext>
            </a:extLst>
          </p:cNvPr>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5105400" y="3307705"/>
            <a:ext cx="3411538" cy="2079327"/>
          </a:xfrm>
        </p:spPr>
      </p:pic>
      <p:sp>
        <p:nvSpPr>
          <p:cNvPr id="11" name="Down Arrow 10">
            <a:extLst>
              <a:ext uri="{FF2B5EF4-FFF2-40B4-BE49-F238E27FC236}">
                <a16:creationId xmlns:a16="http://schemas.microsoft.com/office/drawing/2014/main" id="{9919C852-0A16-CF4D-8EAE-4A0889C6E02D}"/>
              </a:ext>
            </a:extLst>
          </p:cNvPr>
          <p:cNvSpPr/>
          <p:nvPr/>
        </p:nvSpPr>
        <p:spPr>
          <a:xfrm>
            <a:off x="3657600" y="3307705"/>
            <a:ext cx="228600" cy="57849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33065591"/>
      </p:ext>
    </p:extLst>
  </p:cSld>
  <p:clrMapOvr>
    <a:masterClrMapping/>
  </p:clrMapOvr>
</p:sld>
</file>

<file path=ppt/theme/theme1.xml><?xml version="1.0" encoding="utf-8"?>
<a:theme xmlns:a="http://schemas.openxmlformats.org/drawingml/2006/main" name="Aux 3">
  <a:themeElements>
    <a:clrScheme name="Aux 3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ux 3">
      <a:majorFont>
        <a:latin typeface="Arial Black"/>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Aux 3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ux 3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ux 3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ux 3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ux 3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ux 3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ux 3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USCGAux-light</Template>
  <TotalTime>2153</TotalTime>
  <Words>684</Words>
  <Application>Microsoft Macintosh PowerPoint</Application>
  <PresentationFormat>On-screen Show (4:3)</PresentationFormat>
  <Paragraphs>82</Paragraphs>
  <Slides>14</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Arial Black</vt:lpstr>
      <vt:lpstr>Calibri</vt:lpstr>
      <vt:lpstr>Times New Roman</vt:lpstr>
      <vt:lpstr>Aux 3</vt:lpstr>
      <vt:lpstr>Using Zoom Chat  to give Online  Final Examinations        July 2020</vt:lpstr>
      <vt:lpstr>Zoom Chat</vt:lpstr>
      <vt:lpstr>Prepare</vt:lpstr>
      <vt:lpstr>Summary of Steps</vt:lpstr>
      <vt:lpstr>Detailed Steps</vt:lpstr>
      <vt:lpstr>Illustration of Zoom Chat</vt:lpstr>
      <vt:lpstr>Access Your Google Drive</vt:lpstr>
      <vt:lpstr>Access the Link</vt:lpstr>
      <vt:lpstr>Bring up Exam Link</vt:lpstr>
      <vt:lpstr>Paste Link – Give Test</vt:lpstr>
      <vt:lpstr>Take the Test and Submit</vt:lpstr>
      <vt:lpstr>Gallery</vt:lpstr>
      <vt:lpstr>Congratulations!</vt:lpstr>
      <vt:lpstr>Schedule Training</vt:lpstr>
    </vt:vector>
  </TitlesOfParts>
  <Company>home</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Laurer</dc:creator>
  <cp:lastModifiedBy>Hortensia E. Sampedro</cp:lastModifiedBy>
  <cp:revision>27</cp:revision>
  <dcterms:created xsi:type="dcterms:W3CDTF">2018-04-06T11:46:18Z</dcterms:created>
  <dcterms:modified xsi:type="dcterms:W3CDTF">2020-08-02T17:07:33Z</dcterms:modified>
</cp:coreProperties>
</file>